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BB9F0F-DA8D-4B86-9E31-AF246FB21125}" v="331" dt="2023-03-08T14:12:26.786"/>
    <p1510:client id="{8C2A131B-B836-42C2-AECD-D7EE8AC087DF}" v="17" dt="2023-03-08T13:45:25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0D0937-0C57-4B61-AF88-789CC482CCCC}" type="doc">
      <dgm:prSet loTypeId="urn:microsoft.com/office/officeart/2005/8/layout/orgChart1" loCatId="hierarchy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da-DK"/>
        </a:p>
      </dgm:t>
    </dgm:pt>
    <dgm:pt modelId="{31B865C7-7755-4BC0-8DCB-A6FA49EEEA2A}">
      <dgm:prSet phldrT="[Tekst]"/>
      <dgm:spPr/>
      <dgm:t>
        <a:bodyPr/>
        <a:lstStyle/>
        <a:p>
          <a:pPr rtl="0"/>
          <a:r>
            <a:rPr lang="da-DK"/>
            <a:t>Projektejer: </a:t>
          </a:r>
          <a:r>
            <a:rPr lang="da-DK">
              <a:latin typeface="Calibri Light" panose="020F0302020204030204"/>
            </a:rPr>
            <a:t>JBH på vegne af rep/HB</a:t>
          </a:r>
          <a:endParaRPr lang="da-DK"/>
        </a:p>
      </dgm:t>
    </dgm:pt>
    <dgm:pt modelId="{B75AEEC3-E5BA-47DB-87E3-B6B88C36E142}" type="parTrans" cxnId="{885050C0-FBC4-4DD7-9F4F-3F6F653C429E}">
      <dgm:prSet/>
      <dgm:spPr/>
      <dgm:t>
        <a:bodyPr/>
        <a:lstStyle/>
        <a:p>
          <a:endParaRPr lang="da-DK"/>
        </a:p>
      </dgm:t>
    </dgm:pt>
    <dgm:pt modelId="{D7CCC481-683E-47C2-BA31-3837141988BB}" type="sibTrans" cxnId="{885050C0-FBC4-4DD7-9F4F-3F6F653C429E}">
      <dgm:prSet/>
      <dgm:spPr/>
      <dgm:t>
        <a:bodyPr/>
        <a:lstStyle/>
        <a:p>
          <a:endParaRPr lang="da-DK"/>
        </a:p>
      </dgm:t>
    </dgm:pt>
    <dgm:pt modelId="{02A5F443-186B-40DC-9734-871B16229F7F}" type="asst">
      <dgm:prSet phldrT="[Tekst]"/>
      <dgm:spPr/>
      <dgm:t>
        <a:bodyPr/>
        <a:lstStyle/>
        <a:p>
          <a:r>
            <a:rPr lang="da-DK"/>
            <a:t>Projektleder: BDH</a:t>
          </a:r>
        </a:p>
      </dgm:t>
    </dgm:pt>
    <dgm:pt modelId="{70538C5D-BD4F-45EB-B298-B5561A0188E5}" type="parTrans" cxnId="{CBBDB382-8C03-4D1D-8024-CF4278D13402}">
      <dgm:prSet/>
      <dgm:spPr/>
      <dgm:t>
        <a:bodyPr/>
        <a:lstStyle/>
        <a:p>
          <a:endParaRPr lang="da-DK"/>
        </a:p>
      </dgm:t>
    </dgm:pt>
    <dgm:pt modelId="{F0E0094B-FAC9-47B8-8267-EFDCFE550837}" type="sibTrans" cxnId="{CBBDB382-8C03-4D1D-8024-CF4278D13402}">
      <dgm:prSet/>
      <dgm:spPr/>
      <dgm:t>
        <a:bodyPr/>
        <a:lstStyle/>
        <a:p>
          <a:endParaRPr lang="da-DK"/>
        </a:p>
      </dgm:t>
    </dgm:pt>
    <dgm:pt modelId="{1D5D2626-D9CC-4B9A-985E-17E5C5BC745F}">
      <dgm:prSet phldrT="[Tekst]"/>
      <dgm:spPr/>
      <dgm:t>
        <a:bodyPr/>
        <a:lstStyle/>
        <a:p>
          <a:r>
            <a:rPr lang="da-DK">
              <a:latin typeface="Calibri Light" panose="020F0302020204030204"/>
            </a:rPr>
            <a:t>Projektgruppe</a:t>
          </a:r>
          <a:r>
            <a:rPr lang="da-DK"/>
            <a:t>: BDH + MP (konneks til Livslang Læring)</a:t>
          </a:r>
        </a:p>
      </dgm:t>
    </dgm:pt>
    <dgm:pt modelId="{BB449AEF-EF0B-4D33-95D9-0E7E5C6C5D63}" type="parTrans" cxnId="{701AA879-40CD-4152-9B01-CAA62ED6C1E2}">
      <dgm:prSet/>
      <dgm:spPr/>
      <dgm:t>
        <a:bodyPr/>
        <a:lstStyle/>
        <a:p>
          <a:endParaRPr lang="da-DK"/>
        </a:p>
      </dgm:t>
    </dgm:pt>
    <dgm:pt modelId="{970B6EE8-2714-486A-98BE-BA3F4E53ED98}" type="sibTrans" cxnId="{701AA879-40CD-4152-9B01-CAA62ED6C1E2}">
      <dgm:prSet/>
      <dgm:spPr/>
      <dgm:t>
        <a:bodyPr/>
        <a:lstStyle/>
        <a:p>
          <a:endParaRPr lang="da-DK"/>
        </a:p>
      </dgm:t>
    </dgm:pt>
    <dgm:pt modelId="{272E32FC-E1AB-445A-A118-7386C4695051}">
      <dgm:prSet phldrT="[Tekst]"/>
      <dgm:spPr/>
      <dgm:t>
        <a:bodyPr/>
        <a:lstStyle/>
        <a:p>
          <a:pPr rtl="0"/>
          <a:r>
            <a:rPr lang="da-DK"/>
            <a:t>Referencegruppe: </a:t>
          </a:r>
          <a:r>
            <a:rPr lang="da-DK">
              <a:latin typeface="Calibri Light" panose="020F0302020204030204"/>
            </a:rPr>
            <a:t>Mindre grupperinger nedsættes ad hoc ift. de forskellige grupper af interessenter i projekter (ledere, UC-miljøer, universiteter, FS, Praksis, hospital, kommune)</a:t>
          </a:r>
          <a:endParaRPr lang="da-DK"/>
        </a:p>
      </dgm:t>
    </dgm:pt>
    <dgm:pt modelId="{1BC6954E-15A1-420F-809A-10675C34E339}" type="parTrans" cxnId="{1341BB83-B75B-4D46-98E9-AE63FF877D35}">
      <dgm:prSet/>
      <dgm:spPr/>
      <dgm:t>
        <a:bodyPr/>
        <a:lstStyle/>
        <a:p>
          <a:endParaRPr lang="da-DK"/>
        </a:p>
      </dgm:t>
    </dgm:pt>
    <dgm:pt modelId="{E04D705D-986D-429F-8B08-C1273A1A469E}" type="sibTrans" cxnId="{1341BB83-B75B-4D46-98E9-AE63FF877D35}">
      <dgm:prSet/>
      <dgm:spPr/>
      <dgm:t>
        <a:bodyPr/>
        <a:lstStyle/>
        <a:p>
          <a:endParaRPr lang="da-DK"/>
        </a:p>
      </dgm:t>
    </dgm:pt>
    <dgm:pt modelId="{C420C74B-19FE-4E5D-93A4-5F8D515ED765}" type="asst">
      <dgm:prSet phldrT="[Tekst]"/>
      <dgm:spPr/>
      <dgm:t>
        <a:bodyPr/>
        <a:lstStyle/>
        <a:p>
          <a:pPr rtl="0"/>
          <a:r>
            <a:rPr lang="da-DK"/>
            <a:t>Styregruppe: </a:t>
          </a:r>
          <a:r>
            <a:rPr lang="da-DK">
              <a:latin typeface="Calibri Light" panose="020F0302020204030204"/>
            </a:rPr>
            <a:t>JP</a:t>
          </a:r>
          <a:r>
            <a:rPr lang="da-DK"/>
            <a:t> + LHL</a:t>
          </a:r>
          <a:r>
            <a:rPr lang="da-DK">
              <a:latin typeface="Calibri Light" panose="020F0302020204030204"/>
            </a:rPr>
            <a:t> + JBH(deltager som udgangspunkt ikke i styregruppemøder, men godkender overordnede beslutninger, fx ressourcetræk i sekretariat)</a:t>
          </a:r>
          <a:endParaRPr lang="da-DK"/>
        </a:p>
      </dgm:t>
    </dgm:pt>
    <dgm:pt modelId="{0DC5758D-255F-427B-9B25-448CD590A833}" type="parTrans" cxnId="{645AFCC3-3347-4039-9E76-1EA1FB2BB3CB}">
      <dgm:prSet/>
      <dgm:spPr/>
      <dgm:t>
        <a:bodyPr/>
        <a:lstStyle/>
        <a:p>
          <a:endParaRPr lang="da-DK"/>
        </a:p>
      </dgm:t>
    </dgm:pt>
    <dgm:pt modelId="{0EA820E9-185E-4257-88E1-B6470A2F4070}" type="sibTrans" cxnId="{645AFCC3-3347-4039-9E76-1EA1FB2BB3CB}">
      <dgm:prSet/>
      <dgm:spPr/>
      <dgm:t>
        <a:bodyPr/>
        <a:lstStyle/>
        <a:p>
          <a:endParaRPr lang="da-DK"/>
        </a:p>
      </dgm:t>
    </dgm:pt>
    <dgm:pt modelId="{0231FF2C-8B9D-492B-AAD7-07E1D09A9D41}" type="pres">
      <dgm:prSet presAssocID="{870D0937-0C57-4B61-AF88-789CC482CC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070DCC8-ADA6-45DD-B4E3-9BF864D71EB6}" type="pres">
      <dgm:prSet presAssocID="{31B865C7-7755-4BC0-8DCB-A6FA49EEEA2A}" presName="hierRoot1" presStyleCnt="0">
        <dgm:presLayoutVars>
          <dgm:hierBranch val="init"/>
        </dgm:presLayoutVars>
      </dgm:prSet>
      <dgm:spPr/>
    </dgm:pt>
    <dgm:pt modelId="{DDCFC49E-9776-4882-B244-4C830A8BE19C}" type="pres">
      <dgm:prSet presAssocID="{31B865C7-7755-4BC0-8DCB-A6FA49EEEA2A}" presName="rootComposite1" presStyleCnt="0"/>
      <dgm:spPr/>
    </dgm:pt>
    <dgm:pt modelId="{67F735EE-3157-43B7-90F8-4123FDE59469}" type="pres">
      <dgm:prSet presAssocID="{31B865C7-7755-4BC0-8DCB-A6FA49EEEA2A}" presName="rootText1" presStyleLbl="node0" presStyleIdx="0" presStyleCnt="1" custLinFactNeighborY="-950">
        <dgm:presLayoutVars>
          <dgm:chPref val="3"/>
        </dgm:presLayoutVars>
      </dgm:prSet>
      <dgm:spPr/>
    </dgm:pt>
    <dgm:pt modelId="{69AFD20E-0B6E-4645-B1B9-FD880828B53B}" type="pres">
      <dgm:prSet presAssocID="{31B865C7-7755-4BC0-8DCB-A6FA49EEEA2A}" presName="rootConnector1" presStyleLbl="node1" presStyleIdx="0" presStyleCnt="0"/>
      <dgm:spPr/>
    </dgm:pt>
    <dgm:pt modelId="{46ED1268-74F5-4C76-8221-0B91801181B2}" type="pres">
      <dgm:prSet presAssocID="{31B865C7-7755-4BC0-8DCB-A6FA49EEEA2A}" presName="hierChild2" presStyleCnt="0"/>
      <dgm:spPr/>
    </dgm:pt>
    <dgm:pt modelId="{1A5A6833-098E-43B2-899E-82FED39BA98F}" type="pres">
      <dgm:prSet presAssocID="{BB449AEF-EF0B-4D33-95D9-0E7E5C6C5D63}" presName="Name37" presStyleLbl="parChTrans1D2" presStyleIdx="0" presStyleCnt="4"/>
      <dgm:spPr/>
    </dgm:pt>
    <dgm:pt modelId="{79B5900B-CC87-4EE3-B0AD-340BB17BBE28}" type="pres">
      <dgm:prSet presAssocID="{1D5D2626-D9CC-4B9A-985E-17E5C5BC745F}" presName="hierRoot2" presStyleCnt="0">
        <dgm:presLayoutVars>
          <dgm:hierBranch val="init"/>
        </dgm:presLayoutVars>
      </dgm:prSet>
      <dgm:spPr/>
    </dgm:pt>
    <dgm:pt modelId="{6E3FA4EF-0D56-4AFB-9753-AB011297D399}" type="pres">
      <dgm:prSet presAssocID="{1D5D2626-D9CC-4B9A-985E-17E5C5BC745F}" presName="rootComposite" presStyleCnt="0"/>
      <dgm:spPr/>
    </dgm:pt>
    <dgm:pt modelId="{DBB89F66-B6A4-4A29-8EB1-5C990DB79E4A}" type="pres">
      <dgm:prSet presAssocID="{1D5D2626-D9CC-4B9A-985E-17E5C5BC745F}" presName="rootText" presStyleLbl="node2" presStyleIdx="0" presStyleCnt="2" custLinFactNeighborX="-56799" custLinFactNeighborY="-60950">
        <dgm:presLayoutVars>
          <dgm:chPref val="3"/>
        </dgm:presLayoutVars>
      </dgm:prSet>
      <dgm:spPr/>
    </dgm:pt>
    <dgm:pt modelId="{E01540BC-A11B-4B54-8481-D57DFA5EA748}" type="pres">
      <dgm:prSet presAssocID="{1D5D2626-D9CC-4B9A-985E-17E5C5BC745F}" presName="rootConnector" presStyleLbl="node2" presStyleIdx="0" presStyleCnt="2"/>
      <dgm:spPr/>
    </dgm:pt>
    <dgm:pt modelId="{8D5BD562-3B03-4062-906E-B66B568B096F}" type="pres">
      <dgm:prSet presAssocID="{1D5D2626-D9CC-4B9A-985E-17E5C5BC745F}" presName="hierChild4" presStyleCnt="0"/>
      <dgm:spPr/>
    </dgm:pt>
    <dgm:pt modelId="{84F367A2-FE2B-41FB-8358-F428BA5EC0BD}" type="pres">
      <dgm:prSet presAssocID="{1D5D2626-D9CC-4B9A-985E-17E5C5BC745F}" presName="hierChild5" presStyleCnt="0"/>
      <dgm:spPr/>
    </dgm:pt>
    <dgm:pt modelId="{EFB7B97E-1C94-47E7-8944-0C0D9403D4CB}" type="pres">
      <dgm:prSet presAssocID="{1BC6954E-15A1-420F-809A-10675C34E339}" presName="Name37" presStyleLbl="parChTrans1D2" presStyleIdx="1" presStyleCnt="4"/>
      <dgm:spPr/>
    </dgm:pt>
    <dgm:pt modelId="{0B4E6F4E-718F-4850-90FC-7B8A7B368E76}" type="pres">
      <dgm:prSet presAssocID="{272E32FC-E1AB-445A-A118-7386C4695051}" presName="hierRoot2" presStyleCnt="0">
        <dgm:presLayoutVars>
          <dgm:hierBranch val="init"/>
        </dgm:presLayoutVars>
      </dgm:prSet>
      <dgm:spPr/>
    </dgm:pt>
    <dgm:pt modelId="{ABE63E5E-961F-4FEE-976B-488A89B3317D}" type="pres">
      <dgm:prSet presAssocID="{272E32FC-E1AB-445A-A118-7386C4695051}" presName="rootComposite" presStyleCnt="0"/>
      <dgm:spPr/>
    </dgm:pt>
    <dgm:pt modelId="{8412D8CF-003D-463A-AA14-732DD64B977D}" type="pres">
      <dgm:prSet presAssocID="{272E32FC-E1AB-445A-A118-7386C4695051}" presName="rootText" presStyleLbl="node2" presStyleIdx="1" presStyleCnt="2" custScaleX="176463" custLinFactNeighborX="-15237" custLinFactNeighborY="-18249">
        <dgm:presLayoutVars>
          <dgm:chPref val="3"/>
        </dgm:presLayoutVars>
      </dgm:prSet>
      <dgm:spPr/>
    </dgm:pt>
    <dgm:pt modelId="{2902FB35-F275-47C5-B82F-47B89861E2C7}" type="pres">
      <dgm:prSet presAssocID="{272E32FC-E1AB-445A-A118-7386C4695051}" presName="rootConnector" presStyleLbl="node2" presStyleIdx="1" presStyleCnt="2"/>
      <dgm:spPr/>
    </dgm:pt>
    <dgm:pt modelId="{BC204577-5857-407A-A942-2D80AB272615}" type="pres">
      <dgm:prSet presAssocID="{272E32FC-E1AB-445A-A118-7386C4695051}" presName="hierChild4" presStyleCnt="0"/>
      <dgm:spPr/>
    </dgm:pt>
    <dgm:pt modelId="{B0EFBB99-CA0D-476D-9441-8D771CAAA518}" type="pres">
      <dgm:prSet presAssocID="{272E32FC-E1AB-445A-A118-7386C4695051}" presName="hierChild5" presStyleCnt="0"/>
      <dgm:spPr/>
    </dgm:pt>
    <dgm:pt modelId="{70624B56-B2C3-431A-ABD9-229393E105D5}" type="pres">
      <dgm:prSet presAssocID="{31B865C7-7755-4BC0-8DCB-A6FA49EEEA2A}" presName="hierChild3" presStyleCnt="0"/>
      <dgm:spPr/>
    </dgm:pt>
    <dgm:pt modelId="{FC8FC860-DCA6-4BB0-BFBC-DD19D2D0DF6E}" type="pres">
      <dgm:prSet presAssocID="{70538C5D-BD4F-45EB-B298-B5561A0188E5}" presName="Name111" presStyleLbl="parChTrans1D2" presStyleIdx="2" presStyleCnt="4"/>
      <dgm:spPr/>
    </dgm:pt>
    <dgm:pt modelId="{B5551C9B-4F34-44AC-9A45-D2EB4E582CD5}" type="pres">
      <dgm:prSet presAssocID="{02A5F443-186B-40DC-9734-871B16229F7F}" presName="hierRoot3" presStyleCnt="0">
        <dgm:presLayoutVars>
          <dgm:hierBranch val="init"/>
        </dgm:presLayoutVars>
      </dgm:prSet>
      <dgm:spPr/>
    </dgm:pt>
    <dgm:pt modelId="{5797A829-2753-4BD9-B251-E08250A1EB33}" type="pres">
      <dgm:prSet presAssocID="{02A5F443-186B-40DC-9734-871B16229F7F}" presName="rootComposite3" presStyleCnt="0"/>
      <dgm:spPr/>
    </dgm:pt>
    <dgm:pt modelId="{4F2C22EF-EC3A-446D-AE2E-294873F37D91}" type="pres">
      <dgm:prSet presAssocID="{02A5F443-186B-40DC-9734-871B16229F7F}" presName="rootText3" presStyleLbl="asst1" presStyleIdx="0" presStyleCnt="2" custScaleX="63285" custScaleY="81011" custLinFactNeighborX="5217" custLinFactNeighborY="-13989">
        <dgm:presLayoutVars>
          <dgm:chPref val="3"/>
        </dgm:presLayoutVars>
      </dgm:prSet>
      <dgm:spPr/>
    </dgm:pt>
    <dgm:pt modelId="{98D39DF1-8165-4FA5-826B-7020426B1820}" type="pres">
      <dgm:prSet presAssocID="{02A5F443-186B-40DC-9734-871B16229F7F}" presName="rootConnector3" presStyleLbl="asst1" presStyleIdx="0" presStyleCnt="2"/>
      <dgm:spPr/>
    </dgm:pt>
    <dgm:pt modelId="{E9A0B1D1-F333-45CE-A498-357B8B77C484}" type="pres">
      <dgm:prSet presAssocID="{02A5F443-186B-40DC-9734-871B16229F7F}" presName="hierChild6" presStyleCnt="0"/>
      <dgm:spPr/>
    </dgm:pt>
    <dgm:pt modelId="{A2BA3A0E-396D-4F01-BA07-843055CB2AFD}" type="pres">
      <dgm:prSet presAssocID="{02A5F443-186B-40DC-9734-871B16229F7F}" presName="hierChild7" presStyleCnt="0"/>
      <dgm:spPr/>
    </dgm:pt>
    <dgm:pt modelId="{C9C67BF0-3A7B-4860-9A95-B6C81DD732F7}" type="pres">
      <dgm:prSet presAssocID="{0DC5758D-255F-427B-9B25-448CD590A833}" presName="Name111" presStyleLbl="parChTrans1D2" presStyleIdx="3" presStyleCnt="4"/>
      <dgm:spPr/>
    </dgm:pt>
    <dgm:pt modelId="{3DCC394D-EA7A-4C0D-ABF6-78C365B37D69}" type="pres">
      <dgm:prSet presAssocID="{C420C74B-19FE-4E5D-93A4-5F8D515ED765}" presName="hierRoot3" presStyleCnt="0">
        <dgm:presLayoutVars>
          <dgm:hierBranch val="init"/>
        </dgm:presLayoutVars>
      </dgm:prSet>
      <dgm:spPr/>
    </dgm:pt>
    <dgm:pt modelId="{F49C9747-5109-439B-B8A0-15BC6D6186BD}" type="pres">
      <dgm:prSet presAssocID="{C420C74B-19FE-4E5D-93A4-5F8D515ED765}" presName="rootComposite3" presStyleCnt="0"/>
      <dgm:spPr/>
    </dgm:pt>
    <dgm:pt modelId="{2C5C3102-2336-4E97-82F4-6781BD390589}" type="pres">
      <dgm:prSet presAssocID="{C420C74B-19FE-4E5D-93A4-5F8D515ED765}" presName="rootText3" presStyleLbl="asst1" presStyleIdx="1" presStyleCnt="2">
        <dgm:presLayoutVars>
          <dgm:chPref val="3"/>
        </dgm:presLayoutVars>
      </dgm:prSet>
      <dgm:spPr/>
    </dgm:pt>
    <dgm:pt modelId="{B201694F-4789-45CA-851D-4A54CAB4C51B}" type="pres">
      <dgm:prSet presAssocID="{C420C74B-19FE-4E5D-93A4-5F8D515ED765}" presName="rootConnector3" presStyleLbl="asst1" presStyleIdx="1" presStyleCnt="2"/>
      <dgm:spPr/>
    </dgm:pt>
    <dgm:pt modelId="{4865CC76-4976-4BC9-9935-78A2A5D71D69}" type="pres">
      <dgm:prSet presAssocID="{C420C74B-19FE-4E5D-93A4-5F8D515ED765}" presName="hierChild6" presStyleCnt="0"/>
      <dgm:spPr/>
    </dgm:pt>
    <dgm:pt modelId="{FD9A6CFB-FE7F-4956-8C42-26F67D0313C5}" type="pres">
      <dgm:prSet presAssocID="{C420C74B-19FE-4E5D-93A4-5F8D515ED765}" presName="hierChild7" presStyleCnt="0"/>
      <dgm:spPr/>
    </dgm:pt>
  </dgm:ptLst>
  <dgm:cxnLst>
    <dgm:cxn modelId="{131F1A64-D95C-4E92-96EF-DD4E0AB1AEB7}" type="presOf" srcId="{1BC6954E-15A1-420F-809A-10675C34E339}" destId="{EFB7B97E-1C94-47E7-8944-0C0D9403D4CB}" srcOrd="0" destOrd="0" presId="urn:microsoft.com/office/officeart/2005/8/layout/orgChart1"/>
    <dgm:cxn modelId="{97DF8E74-6694-4D00-A61F-BA4C278255F4}" type="presOf" srcId="{0DC5758D-255F-427B-9B25-448CD590A833}" destId="{C9C67BF0-3A7B-4860-9A95-B6C81DD732F7}" srcOrd="0" destOrd="0" presId="urn:microsoft.com/office/officeart/2005/8/layout/orgChart1"/>
    <dgm:cxn modelId="{72FBBA76-29D6-4D7C-B96C-89D976F43D48}" type="presOf" srcId="{70538C5D-BD4F-45EB-B298-B5561A0188E5}" destId="{FC8FC860-DCA6-4BB0-BFBC-DD19D2D0DF6E}" srcOrd="0" destOrd="0" presId="urn:microsoft.com/office/officeart/2005/8/layout/orgChart1"/>
    <dgm:cxn modelId="{701AA879-40CD-4152-9B01-CAA62ED6C1E2}" srcId="{31B865C7-7755-4BC0-8DCB-A6FA49EEEA2A}" destId="{1D5D2626-D9CC-4B9A-985E-17E5C5BC745F}" srcOrd="2" destOrd="0" parTransId="{BB449AEF-EF0B-4D33-95D9-0E7E5C6C5D63}" sibTransId="{970B6EE8-2714-486A-98BE-BA3F4E53ED98}"/>
    <dgm:cxn modelId="{CBBDB382-8C03-4D1D-8024-CF4278D13402}" srcId="{31B865C7-7755-4BC0-8DCB-A6FA49EEEA2A}" destId="{02A5F443-186B-40DC-9734-871B16229F7F}" srcOrd="0" destOrd="0" parTransId="{70538C5D-BD4F-45EB-B298-B5561A0188E5}" sibTransId="{F0E0094B-FAC9-47B8-8267-EFDCFE550837}"/>
    <dgm:cxn modelId="{1341BB83-B75B-4D46-98E9-AE63FF877D35}" srcId="{31B865C7-7755-4BC0-8DCB-A6FA49EEEA2A}" destId="{272E32FC-E1AB-445A-A118-7386C4695051}" srcOrd="3" destOrd="0" parTransId="{1BC6954E-15A1-420F-809A-10675C34E339}" sibTransId="{E04D705D-986D-429F-8B08-C1273A1A469E}"/>
    <dgm:cxn modelId="{153DD986-53C6-4DC2-8A3E-D41ECDAD504F}" type="presOf" srcId="{1D5D2626-D9CC-4B9A-985E-17E5C5BC745F}" destId="{DBB89F66-B6A4-4A29-8EB1-5C990DB79E4A}" srcOrd="0" destOrd="0" presId="urn:microsoft.com/office/officeart/2005/8/layout/orgChart1"/>
    <dgm:cxn modelId="{EE0E5690-88B6-4DF9-9A22-53E866DBEA24}" type="presOf" srcId="{31B865C7-7755-4BC0-8DCB-A6FA49EEEA2A}" destId="{67F735EE-3157-43B7-90F8-4123FDE59469}" srcOrd="0" destOrd="0" presId="urn:microsoft.com/office/officeart/2005/8/layout/orgChart1"/>
    <dgm:cxn modelId="{02B7EB9D-9A3F-4D44-B7D5-63D6ECAC0EC2}" type="presOf" srcId="{31B865C7-7755-4BC0-8DCB-A6FA49EEEA2A}" destId="{69AFD20E-0B6E-4645-B1B9-FD880828B53B}" srcOrd="1" destOrd="0" presId="urn:microsoft.com/office/officeart/2005/8/layout/orgChart1"/>
    <dgm:cxn modelId="{534B15A6-0BCE-46EF-B60A-A827D15CB248}" type="presOf" srcId="{870D0937-0C57-4B61-AF88-789CC482CCCC}" destId="{0231FF2C-8B9D-492B-AAD7-07E1D09A9D41}" srcOrd="0" destOrd="0" presId="urn:microsoft.com/office/officeart/2005/8/layout/orgChart1"/>
    <dgm:cxn modelId="{767DDEAF-8C3F-472A-A676-915739A1A911}" type="presOf" srcId="{272E32FC-E1AB-445A-A118-7386C4695051}" destId="{2902FB35-F275-47C5-B82F-47B89861E2C7}" srcOrd="1" destOrd="0" presId="urn:microsoft.com/office/officeart/2005/8/layout/orgChart1"/>
    <dgm:cxn modelId="{1046FDB9-D190-46A1-A1C7-FD991484EB75}" type="presOf" srcId="{C420C74B-19FE-4E5D-93A4-5F8D515ED765}" destId="{2C5C3102-2336-4E97-82F4-6781BD390589}" srcOrd="0" destOrd="0" presId="urn:microsoft.com/office/officeart/2005/8/layout/orgChart1"/>
    <dgm:cxn modelId="{CF8668BD-358B-403B-AD0B-0A88A2418768}" type="presOf" srcId="{C420C74B-19FE-4E5D-93A4-5F8D515ED765}" destId="{B201694F-4789-45CA-851D-4A54CAB4C51B}" srcOrd="1" destOrd="0" presId="urn:microsoft.com/office/officeart/2005/8/layout/orgChart1"/>
    <dgm:cxn modelId="{885050C0-FBC4-4DD7-9F4F-3F6F653C429E}" srcId="{870D0937-0C57-4B61-AF88-789CC482CCCC}" destId="{31B865C7-7755-4BC0-8DCB-A6FA49EEEA2A}" srcOrd="0" destOrd="0" parTransId="{B75AEEC3-E5BA-47DB-87E3-B6B88C36E142}" sibTransId="{D7CCC481-683E-47C2-BA31-3837141988BB}"/>
    <dgm:cxn modelId="{645AFCC3-3347-4039-9E76-1EA1FB2BB3CB}" srcId="{31B865C7-7755-4BC0-8DCB-A6FA49EEEA2A}" destId="{C420C74B-19FE-4E5D-93A4-5F8D515ED765}" srcOrd="1" destOrd="0" parTransId="{0DC5758D-255F-427B-9B25-448CD590A833}" sibTransId="{0EA820E9-185E-4257-88E1-B6470A2F4070}"/>
    <dgm:cxn modelId="{2A7259C7-6839-4B01-B72A-57111C057A87}" type="presOf" srcId="{02A5F443-186B-40DC-9734-871B16229F7F}" destId="{98D39DF1-8165-4FA5-826B-7020426B1820}" srcOrd="1" destOrd="0" presId="urn:microsoft.com/office/officeart/2005/8/layout/orgChart1"/>
    <dgm:cxn modelId="{B65211E4-89E8-4D1A-832E-23AFA6EE86B2}" type="presOf" srcId="{272E32FC-E1AB-445A-A118-7386C4695051}" destId="{8412D8CF-003D-463A-AA14-732DD64B977D}" srcOrd="0" destOrd="0" presId="urn:microsoft.com/office/officeart/2005/8/layout/orgChart1"/>
    <dgm:cxn modelId="{79C946EA-1159-43A5-8544-8FD0321806D9}" type="presOf" srcId="{02A5F443-186B-40DC-9734-871B16229F7F}" destId="{4F2C22EF-EC3A-446D-AE2E-294873F37D91}" srcOrd="0" destOrd="0" presId="urn:microsoft.com/office/officeart/2005/8/layout/orgChart1"/>
    <dgm:cxn modelId="{731F50EB-CED0-4F39-95ED-460305C3EF82}" type="presOf" srcId="{BB449AEF-EF0B-4D33-95D9-0E7E5C6C5D63}" destId="{1A5A6833-098E-43B2-899E-82FED39BA98F}" srcOrd="0" destOrd="0" presId="urn:microsoft.com/office/officeart/2005/8/layout/orgChart1"/>
    <dgm:cxn modelId="{5DFDD8F6-3656-45A1-964C-69E4DB5DC794}" type="presOf" srcId="{1D5D2626-D9CC-4B9A-985E-17E5C5BC745F}" destId="{E01540BC-A11B-4B54-8481-D57DFA5EA748}" srcOrd="1" destOrd="0" presId="urn:microsoft.com/office/officeart/2005/8/layout/orgChart1"/>
    <dgm:cxn modelId="{783C8B7C-28FC-406D-B1A1-ED44F5B7E2DE}" type="presParOf" srcId="{0231FF2C-8B9D-492B-AAD7-07E1D09A9D41}" destId="{4070DCC8-ADA6-45DD-B4E3-9BF864D71EB6}" srcOrd="0" destOrd="0" presId="urn:microsoft.com/office/officeart/2005/8/layout/orgChart1"/>
    <dgm:cxn modelId="{F21EA1B4-686E-4AA5-91FC-C2925C0C3CD0}" type="presParOf" srcId="{4070DCC8-ADA6-45DD-B4E3-9BF864D71EB6}" destId="{DDCFC49E-9776-4882-B244-4C830A8BE19C}" srcOrd="0" destOrd="0" presId="urn:microsoft.com/office/officeart/2005/8/layout/orgChart1"/>
    <dgm:cxn modelId="{8C9DDE16-14B1-4289-B181-D1AB9A874988}" type="presParOf" srcId="{DDCFC49E-9776-4882-B244-4C830A8BE19C}" destId="{67F735EE-3157-43B7-90F8-4123FDE59469}" srcOrd="0" destOrd="0" presId="urn:microsoft.com/office/officeart/2005/8/layout/orgChart1"/>
    <dgm:cxn modelId="{C830CA20-9533-477A-839D-F10034E3234C}" type="presParOf" srcId="{DDCFC49E-9776-4882-B244-4C830A8BE19C}" destId="{69AFD20E-0B6E-4645-B1B9-FD880828B53B}" srcOrd="1" destOrd="0" presId="urn:microsoft.com/office/officeart/2005/8/layout/orgChart1"/>
    <dgm:cxn modelId="{4BED08CE-9E7B-44FC-8E19-F33A13E9B369}" type="presParOf" srcId="{4070DCC8-ADA6-45DD-B4E3-9BF864D71EB6}" destId="{46ED1268-74F5-4C76-8221-0B91801181B2}" srcOrd="1" destOrd="0" presId="urn:microsoft.com/office/officeart/2005/8/layout/orgChart1"/>
    <dgm:cxn modelId="{5678F6DA-0DE2-42BC-BFAA-DC1EED002F30}" type="presParOf" srcId="{46ED1268-74F5-4C76-8221-0B91801181B2}" destId="{1A5A6833-098E-43B2-899E-82FED39BA98F}" srcOrd="0" destOrd="0" presId="urn:microsoft.com/office/officeart/2005/8/layout/orgChart1"/>
    <dgm:cxn modelId="{3FB61533-D860-42C1-88AB-5C7F3230EC6B}" type="presParOf" srcId="{46ED1268-74F5-4C76-8221-0B91801181B2}" destId="{79B5900B-CC87-4EE3-B0AD-340BB17BBE28}" srcOrd="1" destOrd="0" presId="urn:microsoft.com/office/officeart/2005/8/layout/orgChart1"/>
    <dgm:cxn modelId="{FB9A4879-BA14-4F73-84EE-3E38AFBFA172}" type="presParOf" srcId="{79B5900B-CC87-4EE3-B0AD-340BB17BBE28}" destId="{6E3FA4EF-0D56-4AFB-9753-AB011297D399}" srcOrd="0" destOrd="0" presId="urn:microsoft.com/office/officeart/2005/8/layout/orgChart1"/>
    <dgm:cxn modelId="{91AAB605-BCF0-4865-8D5C-B190A0D6E5A9}" type="presParOf" srcId="{6E3FA4EF-0D56-4AFB-9753-AB011297D399}" destId="{DBB89F66-B6A4-4A29-8EB1-5C990DB79E4A}" srcOrd="0" destOrd="0" presId="urn:microsoft.com/office/officeart/2005/8/layout/orgChart1"/>
    <dgm:cxn modelId="{17B7672A-09A4-4D50-A3C8-9ED1EE39D468}" type="presParOf" srcId="{6E3FA4EF-0D56-4AFB-9753-AB011297D399}" destId="{E01540BC-A11B-4B54-8481-D57DFA5EA748}" srcOrd="1" destOrd="0" presId="urn:microsoft.com/office/officeart/2005/8/layout/orgChart1"/>
    <dgm:cxn modelId="{4CA3D653-66B1-4801-9D11-8AE79920B70C}" type="presParOf" srcId="{79B5900B-CC87-4EE3-B0AD-340BB17BBE28}" destId="{8D5BD562-3B03-4062-906E-B66B568B096F}" srcOrd="1" destOrd="0" presId="urn:microsoft.com/office/officeart/2005/8/layout/orgChart1"/>
    <dgm:cxn modelId="{6C029A7B-559A-4C44-8C29-DFBBE2487D96}" type="presParOf" srcId="{79B5900B-CC87-4EE3-B0AD-340BB17BBE28}" destId="{84F367A2-FE2B-41FB-8358-F428BA5EC0BD}" srcOrd="2" destOrd="0" presId="urn:microsoft.com/office/officeart/2005/8/layout/orgChart1"/>
    <dgm:cxn modelId="{338CAE47-EF00-4ED4-A3B3-3DE6A134E37C}" type="presParOf" srcId="{46ED1268-74F5-4C76-8221-0B91801181B2}" destId="{EFB7B97E-1C94-47E7-8944-0C0D9403D4CB}" srcOrd="2" destOrd="0" presId="urn:microsoft.com/office/officeart/2005/8/layout/orgChart1"/>
    <dgm:cxn modelId="{7C5DE8C2-A1C1-4B61-8DCC-643D7B934264}" type="presParOf" srcId="{46ED1268-74F5-4C76-8221-0B91801181B2}" destId="{0B4E6F4E-718F-4850-90FC-7B8A7B368E76}" srcOrd="3" destOrd="0" presId="urn:microsoft.com/office/officeart/2005/8/layout/orgChart1"/>
    <dgm:cxn modelId="{0C9FA338-6D47-4752-9B01-F99F490DACD2}" type="presParOf" srcId="{0B4E6F4E-718F-4850-90FC-7B8A7B368E76}" destId="{ABE63E5E-961F-4FEE-976B-488A89B3317D}" srcOrd="0" destOrd="0" presId="urn:microsoft.com/office/officeart/2005/8/layout/orgChart1"/>
    <dgm:cxn modelId="{D07EA2BD-D9FC-4D84-BB0E-90F68AA101BB}" type="presParOf" srcId="{ABE63E5E-961F-4FEE-976B-488A89B3317D}" destId="{8412D8CF-003D-463A-AA14-732DD64B977D}" srcOrd="0" destOrd="0" presId="urn:microsoft.com/office/officeart/2005/8/layout/orgChart1"/>
    <dgm:cxn modelId="{F9C06405-C962-4A7A-B492-3103389AA70B}" type="presParOf" srcId="{ABE63E5E-961F-4FEE-976B-488A89B3317D}" destId="{2902FB35-F275-47C5-B82F-47B89861E2C7}" srcOrd="1" destOrd="0" presId="urn:microsoft.com/office/officeart/2005/8/layout/orgChart1"/>
    <dgm:cxn modelId="{591D86D3-CD39-4749-A257-AA5076937F95}" type="presParOf" srcId="{0B4E6F4E-718F-4850-90FC-7B8A7B368E76}" destId="{BC204577-5857-407A-A942-2D80AB272615}" srcOrd="1" destOrd="0" presId="urn:microsoft.com/office/officeart/2005/8/layout/orgChart1"/>
    <dgm:cxn modelId="{EC1DA7A2-23E5-446B-9F2F-8563AE0E54D4}" type="presParOf" srcId="{0B4E6F4E-718F-4850-90FC-7B8A7B368E76}" destId="{B0EFBB99-CA0D-476D-9441-8D771CAAA518}" srcOrd="2" destOrd="0" presId="urn:microsoft.com/office/officeart/2005/8/layout/orgChart1"/>
    <dgm:cxn modelId="{3C41AEA0-3633-460D-8A08-0FD2B2BEDD5A}" type="presParOf" srcId="{4070DCC8-ADA6-45DD-B4E3-9BF864D71EB6}" destId="{70624B56-B2C3-431A-ABD9-229393E105D5}" srcOrd="2" destOrd="0" presId="urn:microsoft.com/office/officeart/2005/8/layout/orgChart1"/>
    <dgm:cxn modelId="{15519DC3-155F-4774-8715-1719290D66C8}" type="presParOf" srcId="{70624B56-B2C3-431A-ABD9-229393E105D5}" destId="{FC8FC860-DCA6-4BB0-BFBC-DD19D2D0DF6E}" srcOrd="0" destOrd="0" presId="urn:microsoft.com/office/officeart/2005/8/layout/orgChart1"/>
    <dgm:cxn modelId="{4A738364-9C5A-4180-A95B-30098C2AF1EF}" type="presParOf" srcId="{70624B56-B2C3-431A-ABD9-229393E105D5}" destId="{B5551C9B-4F34-44AC-9A45-D2EB4E582CD5}" srcOrd="1" destOrd="0" presId="urn:microsoft.com/office/officeart/2005/8/layout/orgChart1"/>
    <dgm:cxn modelId="{5B3630C7-B047-4265-A7A1-7500B68D94E2}" type="presParOf" srcId="{B5551C9B-4F34-44AC-9A45-D2EB4E582CD5}" destId="{5797A829-2753-4BD9-B251-E08250A1EB33}" srcOrd="0" destOrd="0" presId="urn:microsoft.com/office/officeart/2005/8/layout/orgChart1"/>
    <dgm:cxn modelId="{36AC4AF8-62CE-423D-87E0-6ACF77775081}" type="presParOf" srcId="{5797A829-2753-4BD9-B251-E08250A1EB33}" destId="{4F2C22EF-EC3A-446D-AE2E-294873F37D91}" srcOrd="0" destOrd="0" presId="urn:microsoft.com/office/officeart/2005/8/layout/orgChart1"/>
    <dgm:cxn modelId="{883F6995-C88C-4E22-B6DC-9BA0E16D7701}" type="presParOf" srcId="{5797A829-2753-4BD9-B251-E08250A1EB33}" destId="{98D39DF1-8165-4FA5-826B-7020426B1820}" srcOrd="1" destOrd="0" presId="urn:microsoft.com/office/officeart/2005/8/layout/orgChart1"/>
    <dgm:cxn modelId="{9E8A16CE-3C65-43FF-983D-299351370A06}" type="presParOf" srcId="{B5551C9B-4F34-44AC-9A45-D2EB4E582CD5}" destId="{E9A0B1D1-F333-45CE-A498-357B8B77C484}" srcOrd="1" destOrd="0" presId="urn:microsoft.com/office/officeart/2005/8/layout/orgChart1"/>
    <dgm:cxn modelId="{F6FF0DBB-C6F5-42B5-89D2-F713C15FBB6F}" type="presParOf" srcId="{B5551C9B-4F34-44AC-9A45-D2EB4E582CD5}" destId="{A2BA3A0E-396D-4F01-BA07-843055CB2AFD}" srcOrd="2" destOrd="0" presId="urn:microsoft.com/office/officeart/2005/8/layout/orgChart1"/>
    <dgm:cxn modelId="{D528C35D-D202-4B61-8526-851ED7BAB8E8}" type="presParOf" srcId="{70624B56-B2C3-431A-ABD9-229393E105D5}" destId="{C9C67BF0-3A7B-4860-9A95-B6C81DD732F7}" srcOrd="2" destOrd="0" presId="urn:microsoft.com/office/officeart/2005/8/layout/orgChart1"/>
    <dgm:cxn modelId="{3C0097A2-60DE-4945-9C6C-E63CEC49B494}" type="presParOf" srcId="{70624B56-B2C3-431A-ABD9-229393E105D5}" destId="{3DCC394D-EA7A-4C0D-ABF6-78C365B37D69}" srcOrd="3" destOrd="0" presId="urn:microsoft.com/office/officeart/2005/8/layout/orgChart1"/>
    <dgm:cxn modelId="{BEF5179C-B98E-478B-BBF6-B5FF5B8A618D}" type="presParOf" srcId="{3DCC394D-EA7A-4C0D-ABF6-78C365B37D69}" destId="{F49C9747-5109-439B-B8A0-15BC6D6186BD}" srcOrd="0" destOrd="0" presId="urn:microsoft.com/office/officeart/2005/8/layout/orgChart1"/>
    <dgm:cxn modelId="{8D814A4E-15FD-4485-AF6E-19ACB90DDC4A}" type="presParOf" srcId="{F49C9747-5109-439B-B8A0-15BC6D6186BD}" destId="{2C5C3102-2336-4E97-82F4-6781BD390589}" srcOrd="0" destOrd="0" presId="urn:microsoft.com/office/officeart/2005/8/layout/orgChart1"/>
    <dgm:cxn modelId="{A87A6F70-88CD-46DE-ABF9-7170529E7C69}" type="presParOf" srcId="{F49C9747-5109-439B-B8A0-15BC6D6186BD}" destId="{B201694F-4789-45CA-851D-4A54CAB4C51B}" srcOrd="1" destOrd="0" presId="urn:microsoft.com/office/officeart/2005/8/layout/orgChart1"/>
    <dgm:cxn modelId="{0F872570-506D-4A4E-8F81-2F68AC9BC52E}" type="presParOf" srcId="{3DCC394D-EA7A-4C0D-ABF6-78C365B37D69}" destId="{4865CC76-4976-4BC9-9935-78A2A5D71D69}" srcOrd="1" destOrd="0" presId="urn:microsoft.com/office/officeart/2005/8/layout/orgChart1"/>
    <dgm:cxn modelId="{BE703A87-E57F-4832-B590-52D16216E2F0}" type="presParOf" srcId="{3DCC394D-EA7A-4C0D-ABF6-78C365B37D69}" destId="{FD9A6CFB-FE7F-4956-8C42-26F67D0313C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C67BF0-3A7B-4860-9A95-B6C81DD732F7}">
      <dsp:nvSpPr>
        <dsp:cNvPr id="0" name=""/>
        <dsp:cNvSpPr/>
      </dsp:nvSpPr>
      <dsp:spPr>
        <a:xfrm>
          <a:off x="5257800" y="1235505"/>
          <a:ext cx="259456" cy="11381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8142"/>
              </a:lnTo>
              <a:lnTo>
                <a:pt x="259456" y="113814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FC860-DCA6-4BB0-BFBC-DD19D2D0DF6E}">
      <dsp:nvSpPr>
        <dsp:cNvPr id="0" name=""/>
        <dsp:cNvSpPr/>
      </dsp:nvSpPr>
      <dsp:spPr>
        <a:xfrm>
          <a:off x="5127256" y="1235505"/>
          <a:ext cx="130543" cy="965307"/>
        </a:xfrm>
        <a:custGeom>
          <a:avLst/>
          <a:gdLst/>
          <a:ahLst/>
          <a:cxnLst/>
          <a:rect l="0" t="0" r="0" b="0"/>
          <a:pathLst>
            <a:path>
              <a:moveTo>
                <a:pt x="130543" y="0"/>
              </a:moveTo>
              <a:lnTo>
                <a:pt x="130543" y="965307"/>
              </a:lnTo>
              <a:lnTo>
                <a:pt x="0" y="96530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7B97E-1C94-47E7-8944-0C0D9403D4CB}">
      <dsp:nvSpPr>
        <dsp:cNvPr id="0" name=""/>
        <dsp:cNvSpPr/>
      </dsp:nvSpPr>
      <dsp:spPr>
        <a:xfrm>
          <a:off x="5257800" y="1235505"/>
          <a:ext cx="1118454" cy="2049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9884"/>
              </a:lnTo>
              <a:lnTo>
                <a:pt x="1118454" y="1789884"/>
              </a:lnTo>
              <a:lnTo>
                <a:pt x="1118454" y="204934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A6833-098E-43B2-899E-82FED39BA98F}">
      <dsp:nvSpPr>
        <dsp:cNvPr id="0" name=""/>
        <dsp:cNvSpPr/>
      </dsp:nvSpPr>
      <dsp:spPr>
        <a:xfrm>
          <a:off x="1414622" y="1235505"/>
          <a:ext cx="3843177" cy="1521767"/>
        </a:xfrm>
        <a:custGeom>
          <a:avLst/>
          <a:gdLst/>
          <a:ahLst/>
          <a:cxnLst/>
          <a:rect l="0" t="0" r="0" b="0"/>
          <a:pathLst>
            <a:path>
              <a:moveTo>
                <a:pt x="3843177" y="0"/>
              </a:moveTo>
              <a:lnTo>
                <a:pt x="3843177" y="1262310"/>
              </a:lnTo>
              <a:lnTo>
                <a:pt x="0" y="1262310"/>
              </a:lnTo>
              <a:lnTo>
                <a:pt x="0" y="152176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F735EE-3157-43B7-90F8-4123FDE59469}">
      <dsp:nvSpPr>
        <dsp:cNvPr id="0" name=""/>
        <dsp:cNvSpPr/>
      </dsp:nvSpPr>
      <dsp:spPr>
        <a:xfrm>
          <a:off x="4022294" y="0"/>
          <a:ext cx="2471011" cy="123550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/>
            <a:t>Projektejer: </a:t>
          </a:r>
          <a:r>
            <a:rPr lang="da-DK" sz="1400" kern="1200">
              <a:latin typeface="Calibri Light" panose="020F0302020204030204"/>
            </a:rPr>
            <a:t>JBH på vegne af rep/HB</a:t>
          </a:r>
          <a:endParaRPr lang="da-DK" sz="1400" kern="1200"/>
        </a:p>
      </dsp:txBody>
      <dsp:txXfrm>
        <a:off x="4022294" y="0"/>
        <a:ext cx="2471011" cy="1235505"/>
      </dsp:txXfrm>
    </dsp:sp>
    <dsp:sp modelId="{DBB89F66-B6A4-4A29-8EB1-5C990DB79E4A}">
      <dsp:nvSpPr>
        <dsp:cNvPr id="0" name=""/>
        <dsp:cNvSpPr/>
      </dsp:nvSpPr>
      <dsp:spPr>
        <a:xfrm>
          <a:off x="179116" y="2757273"/>
          <a:ext cx="2471011" cy="123550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>
              <a:latin typeface="Calibri Light" panose="020F0302020204030204"/>
            </a:rPr>
            <a:t>Projektgruppe</a:t>
          </a:r>
          <a:r>
            <a:rPr lang="da-DK" sz="1400" kern="1200"/>
            <a:t>: BDH + MP (konneks til Livslang Læring)</a:t>
          </a:r>
        </a:p>
      </dsp:txBody>
      <dsp:txXfrm>
        <a:off x="179116" y="2757273"/>
        <a:ext cx="2471011" cy="1235505"/>
      </dsp:txXfrm>
    </dsp:sp>
    <dsp:sp modelId="{8412D8CF-003D-463A-AA14-732DD64B977D}">
      <dsp:nvSpPr>
        <dsp:cNvPr id="0" name=""/>
        <dsp:cNvSpPr/>
      </dsp:nvSpPr>
      <dsp:spPr>
        <a:xfrm>
          <a:off x="4196043" y="3284846"/>
          <a:ext cx="4360421" cy="123550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/>
            <a:t>Referencegruppe: </a:t>
          </a:r>
          <a:r>
            <a:rPr lang="da-DK" sz="1400" kern="1200">
              <a:latin typeface="Calibri Light" panose="020F0302020204030204"/>
            </a:rPr>
            <a:t>Mindre grupperinger nedsættes ad hoc ift. de forskellige grupper af interessenter i projekter (ledere, UC-miljøer, universiteter, FS, Praksis, hospital, kommune)</a:t>
          </a:r>
          <a:endParaRPr lang="da-DK" sz="1400" kern="1200"/>
        </a:p>
      </dsp:txBody>
      <dsp:txXfrm>
        <a:off x="4196043" y="3284846"/>
        <a:ext cx="4360421" cy="1235505"/>
      </dsp:txXfrm>
    </dsp:sp>
    <dsp:sp modelId="{4F2C22EF-EC3A-446D-AE2E-294873F37D91}">
      <dsp:nvSpPr>
        <dsp:cNvPr id="0" name=""/>
        <dsp:cNvSpPr/>
      </dsp:nvSpPr>
      <dsp:spPr>
        <a:xfrm>
          <a:off x="3563476" y="1700365"/>
          <a:ext cx="1563779" cy="10008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/>
            <a:t>Projektleder: BDH</a:t>
          </a:r>
        </a:p>
      </dsp:txBody>
      <dsp:txXfrm>
        <a:off x="3563476" y="1700365"/>
        <a:ext cx="1563779" cy="1000895"/>
      </dsp:txXfrm>
    </dsp:sp>
    <dsp:sp modelId="{2C5C3102-2336-4E97-82F4-6781BD390589}">
      <dsp:nvSpPr>
        <dsp:cNvPr id="0" name=""/>
        <dsp:cNvSpPr/>
      </dsp:nvSpPr>
      <dsp:spPr>
        <a:xfrm>
          <a:off x="5517256" y="1755895"/>
          <a:ext cx="2471011" cy="123550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/>
            <a:t>Styregruppe: </a:t>
          </a:r>
          <a:r>
            <a:rPr lang="da-DK" sz="1400" kern="1200">
              <a:latin typeface="Calibri Light" panose="020F0302020204030204"/>
            </a:rPr>
            <a:t>JP</a:t>
          </a:r>
          <a:r>
            <a:rPr lang="da-DK" sz="1400" kern="1200"/>
            <a:t> + LHL</a:t>
          </a:r>
          <a:r>
            <a:rPr lang="da-DK" sz="1400" kern="1200">
              <a:latin typeface="Calibri Light" panose="020F0302020204030204"/>
            </a:rPr>
            <a:t> + JBH(deltager som udgangspunkt ikke i styregruppemøder, men godkender overordnede beslutninger, fx ressourcetræk i sekretariat)</a:t>
          </a:r>
          <a:endParaRPr lang="da-DK" sz="1400" kern="1200"/>
        </a:p>
      </dsp:txBody>
      <dsp:txXfrm>
        <a:off x="5517256" y="1755895"/>
        <a:ext cx="2471011" cy="1235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6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7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1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6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4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4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1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3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0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E9C44-9DAE-47EA-BF7B-527501938C3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6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54955" y="552182"/>
            <a:ext cx="5998840" cy="3343135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5200" dirty="0"/>
              <a:t>Projekt </a:t>
            </a:r>
            <a:r>
              <a:rPr lang="en-US" sz="5200" dirty="0" err="1"/>
              <a:t>Kompetenceudvikling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54955" y="4067032"/>
            <a:ext cx="5998840" cy="2067068"/>
          </a:xfrm>
          <a:noFill/>
        </p:spPr>
        <p:txBody>
          <a:bodyPr>
            <a:normAutofit/>
          </a:bodyPr>
          <a:lstStyle/>
          <a:p>
            <a:pPr algn="l"/>
            <a:r>
              <a:rPr lang="en-US"/>
              <a:t>Bibi </a:t>
            </a:r>
            <a:r>
              <a:rPr lang="en-US" dirty="0"/>
              <a:t>Dige Heiberg </a:t>
            </a:r>
          </a:p>
        </p:txBody>
      </p:sp>
      <p:pic>
        <p:nvPicPr>
          <p:cNvPr id="5" name="Picture 4" descr="Blyant og svar-ark">
            <a:extLst>
              <a:ext uri="{FF2B5EF4-FFF2-40B4-BE49-F238E27FC236}">
                <a16:creationId xmlns:a16="http://schemas.microsoft.com/office/drawing/2014/main" id="{D6370F88-8E68-D996-F9A7-1DD31BDA0E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636" r="17047" b="-1"/>
          <a:stretch/>
        </p:blipFill>
        <p:spPr>
          <a:xfrm>
            <a:off x="20" y="10"/>
            <a:ext cx="499298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94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1A51BC-BDE5-EF97-006E-EB125769B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>
            <a:normAutofit/>
          </a:bodyPr>
          <a:lstStyle/>
          <a:p>
            <a:r>
              <a:rPr lang="da-DK" sz="5400">
                <a:solidFill>
                  <a:schemeClr val="accent1"/>
                </a:solidFill>
              </a:rPr>
              <a:t>Projekt Kompetenceudvikling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16C4FFE-D31D-0CF3-66FC-D225E1946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/>
              <a:t>Repræsentantskabsforslag stillet af Lars Henrik Larsen &amp; Behnam Liaghat på Rep 21.</a:t>
            </a:r>
          </a:p>
          <a:p>
            <a:pPr marL="0" indent="0">
              <a:buNone/>
            </a:pPr>
            <a:endParaRPr lang="da-DK" sz="2400"/>
          </a:p>
          <a:p>
            <a:pPr marL="0" indent="0">
              <a:buNone/>
            </a:pPr>
            <a:r>
              <a:rPr lang="da-DK" sz="2400" i="1"/>
              <a:t>Titel på forslag:</a:t>
            </a:r>
          </a:p>
          <a:p>
            <a:pPr marL="457200" lvl="1" indent="0">
              <a:buNone/>
            </a:pPr>
            <a:r>
              <a:rPr lang="da-DK" b="1" i="0">
                <a:effectLst/>
              </a:rPr>
              <a:t>Oprettelse af konsulentstilling for kompetenceudvikling og udarbejdelse af rapport om mulig kompetencefond i Danske Fysioterapeuter og Dansk Selskab for Fysioterapi. </a:t>
            </a:r>
          </a:p>
        </p:txBody>
      </p:sp>
      <p:pic>
        <p:nvPicPr>
          <p:cNvPr id="5" name="Picture 4" descr="Pære på gul baggrund med skitseret lysstråle og ledning">
            <a:extLst>
              <a:ext uri="{FF2B5EF4-FFF2-40B4-BE49-F238E27FC236}">
                <a16:creationId xmlns:a16="http://schemas.microsoft.com/office/drawing/2014/main" id="{44D99460-616B-56F8-E47C-B3012F813C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640" r="6789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0937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E4535C-6EDF-ADF7-AE02-66C2CF99A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Foreløbig operationalisering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B0CC895-41BD-ED2D-8FFF-D6A5602F3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99423"/>
            <a:ext cx="10515600" cy="289698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l" rtl="0" fontAlgn="base">
              <a:buNone/>
            </a:pPr>
            <a:r>
              <a:rPr lang="da-DK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Projektmål – leverancer i projektet </a:t>
            </a:r>
            <a:endParaRPr lang="da-DK" b="1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+mj-lt"/>
              <a:buAutoNum type="arabicPeriod"/>
            </a:pPr>
            <a:r>
              <a:rPr lang="da-DK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Der udarbejdes </a:t>
            </a:r>
            <a:r>
              <a:rPr lang="da-DK" sz="1800" b="0" i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matrix over uddannelsesmuligheder </a:t>
            </a:r>
            <a:r>
              <a:rPr lang="da-DK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indenfor og i relation til de fysioterapeutiske specialer og fysioterapeutiske karrieremuligheder generelt </a:t>
            </a:r>
          </a:p>
          <a:p>
            <a:pPr algn="l" rtl="0" fontAlgn="base">
              <a:buFont typeface="+mj-lt"/>
              <a:buAutoNum type="arabicPeriod" startAt="2"/>
            </a:pPr>
            <a:r>
              <a:rPr lang="da-DK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Der udføres </a:t>
            </a:r>
            <a:r>
              <a:rPr lang="da-DK" sz="1800" b="0" i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analyser af muligheder og udfordringer forbundet med deltagelse i kompetenceudvikling </a:t>
            </a:r>
            <a:r>
              <a:rPr lang="da-DK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(afdækning af eksisterende analysearbejde i foreningen suppleret med </a:t>
            </a:r>
            <a:r>
              <a:rPr lang="da-DK" sz="1800" b="0" i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survey</a:t>
            </a:r>
            <a:r>
              <a:rPr lang="da-DK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fokusgruppediskussioner etc. efter behov hvor vidensgrundlag er mangelfuldt for opfyldelse af projektmål) </a:t>
            </a:r>
          </a:p>
          <a:p>
            <a:pPr algn="l" rtl="0" fontAlgn="base">
              <a:buFont typeface="+mj-lt"/>
              <a:buAutoNum type="arabicPeriod" startAt="3"/>
            </a:pPr>
            <a:r>
              <a:rPr lang="da-DK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Afhængig af resultatet af ovenstående indsatser, udføres der eventuelt </a:t>
            </a:r>
            <a:r>
              <a:rPr lang="da-DK" sz="1800" b="0" i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analyser af mulighederne for at løfte kompetenceudvikling hvor behovet er størst gennem intern kompetencefond </a:t>
            </a:r>
            <a:r>
              <a:rPr lang="da-DK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(sundhedsøkonomisk analyse?). </a:t>
            </a:r>
          </a:p>
          <a:p>
            <a:endParaRPr lang="da-DK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B28B9712-8BFE-C7F3-FEE5-EB7E09D0B9B9}"/>
              </a:ext>
            </a:extLst>
          </p:cNvPr>
          <p:cNvSpPr txBox="1"/>
          <p:nvPr/>
        </p:nvSpPr>
        <p:spPr>
          <a:xfrm>
            <a:off x="838200" y="1690688"/>
            <a:ext cx="105156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b="1">
                <a:solidFill>
                  <a:srgbClr val="000000"/>
                </a:solidFill>
                <a:latin typeface="Calibri" panose="020F0502020204030204" pitchFamily="34" charset="0"/>
              </a:rPr>
              <a:t>Formål</a:t>
            </a:r>
          </a:p>
          <a:p>
            <a:r>
              <a:rPr lang="da-DK"/>
              <a:t>At afdække fysioterapeuters muligheder for kompetenceudvikling på tværs af sektorer og ansættelser samt afhængig af resultat heraf, at foretage en bred vurdering af implikationerne ved oprettelse af en intern kompetencefond. </a:t>
            </a:r>
          </a:p>
        </p:txBody>
      </p:sp>
    </p:spTree>
    <p:extLst>
      <p:ext uri="{BB962C8B-B14F-4D97-AF65-F5344CB8AC3E}">
        <p14:creationId xmlns:p14="http://schemas.microsoft.com/office/powerpoint/2010/main" val="206341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afrundede hjørner 7">
            <a:extLst>
              <a:ext uri="{FF2B5EF4-FFF2-40B4-BE49-F238E27FC236}">
                <a16:creationId xmlns:a16="http://schemas.microsoft.com/office/drawing/2014/main" id="{D0BD0BFC-6A59-CB95-F064-2F55130DD399}"/>
              </a:ext>
            </a:extLst>
          </p:cNvPr>
          <p:cNvSpPr/>
          <p:nvPr/>
        </p:nvSpPr>
        <p:spPr>
          <a:xfrm>
            <a:off x="9133446" y="1391649"/>
            <a:ext cx="2276666" cy="2605795"/>
          </a:xfrm>
          <a:prstGeom prst="roundRect">
            <a:avLst/>
          </a:prstGeom>
          <a:solidFill>
            <a:srgbClr val="FFFF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lvl="1"/>
            <a:r>
              <a:rPr lang="da-DK" sz="1200">
                <a:solidFill>
                  <a:schemeClr val="bg2">
                    <a:lumMod val="75000"/>
                  </a:schemeClr>
                </a:solidFill>
                <a:ea typeface="+mn-lt"/>
                <a:cs typeface="+mn-lt"/>
              </a:rPr>
              <a:t>Definition af styregruppe fra "power i projektet": </a:t>
            </a:r>
            <a:endParaRPr lang="da-DK" sz="1200">
              <a:solidFill>
                <a:schemeClr val="bg2">
                  <a:lumMod val="75000"/>
                </a:schemeClr>
              </a:solidFill>
              <a:cs typeface="Calibri" panose="020F0502020204030204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a-DK" sz="1200">
                <a:solidFill>
                  <a:schemeClr val="bg2">
                    <a:lumMod val="75000"/>
                  </a:schemeClr>
                </a:solidFill>
              </a:rPr>
              <a:t>Sikre ressourcer</a:t>
            </a:r>
            <a:endParaRPr lang="da-DK">
              <a:solidFill>
                <a:schemeClr val="bg2">
                  <a:lumMod val="75000"/>
                </a:schemeClr>
              </a:solidFill>
              <a:cs typeface="Calibri" panose="020F0502020204030204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a-DK" sz="1200">
                <a:solidFill>
                  <a:schemeClr val="bg2">
                    <a:lumMod val="75000"/>
                  </a:schemeClr>
                </a:solidFill>
              </a:rPr>
              <a:t>Træffe overordnede beslutninger</a:t>
            </a:r>
            <a:endParaRPr lang="da-DK" sz="1200">
              <a:solidFill>
                <a:schemeClr val="bg2">
                  <a:lumMod val="75000"/>
                </a:schemeClr>
              </a:solidFill>
              <a:cs typeface="Calibri" panose="020F0502020204030204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a-DK" sz="1200">
                <a:solidFill>
                  <a:schemeClr val="bg2">
                    <a:lumMod val="75000"/>
                  </a:schemeClr>
                </a:solidFill>
              </a:rPr>
              <a:t>Koordinering og forankring på tværs af organisation</a:t>
            </a:r>
            <a:endParaRPr lang="da-DK" sz="1200">
              <a:solidFill>
                <a:schemeClr val="bg2">
                  <a:lumMod val="75000"/>
                </a:schemeClr>
              </a:solidFill>
              <a:cs typeface="Calibri" panose="020F0502020204030204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a-DK" sz="1200">
                <a:solidFill>
                  <a:schemeClr val="bg2">
                    <a:lumMod val="75000"/>
                  </a:schemeClr>
                </a:solidFill>
              </a:rPr>
              <a:t>Fremdrift af projekt</a:t>
            </a:r>
            <a:endParaRPr lang="da-DK" sz="1200">
              <a:solidFill>
                <a:schemeClr val="bg2">
                  <a:lumMod val="75000"/>
                </a:schemeClr>
              </a:solidFill>
              <a:cs typeface="Calibri" panose="020F0502020204030204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a-DK" sz="1200">
                <a:solidFill>
                  <a:schemeClr val="bg2">
                    <a:lumMod val="75000"/>
                  </a:schemeClr>
                </a:solidFill>
              </a:rPr>
              <a:t>Drift af løsning</a:t>
            </a:r>
            <a:endParaRPr lang="da-DK" sz="1200">
              <a:solidFill>
                <a:schemeClr val="bg2">
                  <a:lumMod val="75000"/>
                </a:schemeClr>
              </a:solidFill>
              <a:cs typeface="Calibri" panose="020F0502020204030204"/>
            </a:endParaRPr>
          </a:p>
        </p:txBody>
      </p:sp>
      <p:sp>
        <p:nvSpPr>
          <p:cNvPr id="9" name="Rektangel: afrundede hjørner 8">
            <a:extLst>
              <a:ext uri="{FF2B5EF4-FFF2-40B4-BE49-F238E27FC236}">
                <a16:creationId xmlns:a16="http://schemas.microsoft.com/office/drawing/2014/main" id="{6A461745-A4B3-BD9B-AE0B-21373E3F8AB5}"/>
              </a:ext>
            </a:extLst>
          </p:cNvPr>
          <p:cNvSpPr/>
          <p:nvPr/>
        </p:nvSpPr>
        <p:spPr>
          <a:xfrm>
            <a:off x="3208793" y="5421955"/>
            <a:ext cx="2735132" cy="1270720"/>
          </a:xfrm>
          <a:prstGeom prst="roundRect">
            <a:avLst/>
          </a:prstGeom>
          <a:solidFill>
            <a:srgbClr val="FFFF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da-DK" sz="1200">
                <a:solidFill>
                  <a:schemeClr val="bg2">
                    <a:lumMod val="75000"/>
                  </a:schemeClr>
                </a:solidFill>
                <a:cs typeface="Calibri" panose="020F0502020204030204"/>
              </a:rPr>
              <a:t>Definition af referencegruppe fra "power i projektet":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>
                <a:solidFill>
                  <a:schemeClr val="bg2">
                    <a:lumMod val="75000"/>
                  </a:schemeClr>
                </a:solidFill>
              </a:rPr>
              <a:t>Accept af projektets resultater</a:t>
            </a:r>
            <a:endParaRPr lang="da-DK" sz="12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>
                <a:solidFill>
                  <a:schemeClr val="bg2">
                    <a:lumMod val="75000"/>
                  </a:schemeClr>
                </a:solidFill>
              </a:rPr>
              <a:t>Faglig viden og behov</a:t>
            </a:r>
            <a:endParaRPr lang="da-DK" sz="12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>
                <a:solidFill>
                  <a:schemeClr val="bg2">
                    <a:lumMod val="75000"/>
                  </a:schemeClr>
                </a:solidFill>
              </a:rPr>
              <a:t>Synliggør interessenters interesser</a:t>
            </a:r>
            <a:endParaRPr lang="da-DK" sz="12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>
                <a:solidFill>
                  <a:schemeClr val="bg2">
                    <a:lumMod val="75000"/>
                  </a:schemeClr>
                </a:solidFill>
              </a:rPr>
              <a:t>Ambassadør for projektet</a:t>
            </a:r>
            <a:endParaRPr lang="da-DK" sz="1200">
              <a:solidFill>
                <a:schemeClr val="bg2">
                  <a:lumMod val="75000"/>
                </a:schemeClr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>
                <a:solidFill>
                  <a:schemeClr val="bg2">
                    <a:lumMod val="75000"/>
                  </a:schemeClr>
                </a:solidFill>
              </a:rPr>
              <a:t>Kvalitetstjek og </a:t>
            </a:r>
            <a:r>
              <a:rPr lang="da-DK" sz="1200" err="1">
                <a:solidFill>
                  <a:schemeClr val="bg2">
                    <a:lumMod val="75000"/>
                  </a:schemeClr>
                </a:solidFill>
              </a:rPr>
              <a:t>review</a:t>
            </a:r>
            <a:endParaRPr lang="da-DK" sz="120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6" name="Pladsholder til indhold 5">
            <a:extLst>
              <a:ext uri="{FF2B5EF4-FFF2-40B4-BE49-F238E27FC236}">
                <a16:creationId xmlns:a16="http://schemas.microsoft.com/office/drawing/2014/main" id="{1E769091-8375-65C9-798D-FB834A741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281446"/>
              </p:ext>
            </p:extLst>
          </p:nvPr>
        </p:nvGraphicFramePr>
        <p:xfrm>
          <a:off x="1780102" y="1308603"/>
          <a:ext cx="10515600" cy="4747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E1754D26-E206-D018-49EF-2B394F2EB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469" y="487399"/>
            <a:ext cx="10515600" cy="1325563"/>
          </a:xfrm>
        </p:spPr>
        <p:txBody>
          <a:bodyPr anchor="t"/>
          <a:lstStyle/>
          <a:p>
            <a:r>
              <a:rPr lang="da-DK" dirty="0"/>
              <a:t>Forslag til projektorganisering for projekt kompetenceudvikling</a:t>
            </a:r>
          </a:p>
        </p:txBody>
      </p:sp>
    </p:spTree>
    <p:extLst>
      <p:ext uri="{BB962C8B-B14F-4D97-AF65-F5344CB8AC3E}">
        <p14:creationId xmlns:p14="http://schemas.microsoft.com/office/powerpoint/2010/main" val="4062585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0CD8DC-78F2-ED8A-9EB0-1B7FC06AC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405" y="711321"/>
            <a:ext cx="10515600" cy="1325563"/>
          </a:xfrm>
        </p:spPr>
        <p:txBody>
          <a:bodyPr/>
          <a:lstStyle/>
          <a:p>
            <a:r>
              <a:rPr lang="da-DK" dirty="0">
                <a:cs typeface="Calibri Light"/>
              </a:rPr>
              <a:t>Foreløbige plan for projektet</a:t>
            </a:r>
            <a:endParaRPr lang="da-DK" dirty="0"/>
          </a:p>
        </p:txBody>
      </p:sp>
      <p:cxnSp>
        <p:nvCxnSpPr>
          <p:cNvPr id="9" name="Lige pilforbindelse 8">
            <a:extLst>
              <a:ext uri="{FF2B5EF4-FFF2-40B4-BE49-F238E27FC236}">
                <a16:creationId xmlns:a16="http://schemas.microsoft.com/office/drawing/2014/main" id="{6929CE42-2C8F-399F-BFAE-6844ED8CFD5E}"/>
              </a:ext>
            </a:extLst>
          </p:cNvPr>
          <p:cNvCxnSpPr/>
          <p:nvPr/>
        </p:nvCxnSpPr>
        <p:spPr>
          <a:xfrm>
            <a:off x="1364974" y="3803374"/>
            <a:ext cx="950180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Lige forbindelse 10">
            <a:extLst>
              <a:ext uri="{FF2B5EF4-FFF2-40B4-BE49-F238E27FC236}">
                <a16:creationId xmlns:a16="http://schemas.microsoft.com/office/drawing/2014/main" id="{6010B7A0-AF88-EE06-C091-A3ABF13F9AC1}"/>
              </a:ext>
            </a:extLst>
          </p:cNvPr>
          <p:cNvCxnSpPr/>
          <p:nvPr/>
        </p:nvCxnSpPr>
        <p:spPr>
          <a:xfrm>
            <a:off x="1780953" y="3524693"/>
            <a:ext cx="0" cy="5635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Lige forbindelse 11">
            <a:extLst>
              <a:ext uri="{FF2B5EF4-FFF2-40B4-BE49-F238E27FC236}">
                <a16:creationId xmlns:a16="http://schemas.microsoft.com/office/drawing/2014/main" id="{A5B38683-A367-723F-4C50-B9C53B9EA45B}"/>
              </a:ext>
            </a:extLst>
          </p:cNvPr>
          <p:cNvCxnSpPr/>
          <p:nvPr/>
        </p:nvCxnSpPr>
        <p:spPr>
          <a:xfrm>
            <a:off x="2970027" y="3519839"/>
            <a:ext cx="0" cy="5635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Lige forbindelse 12">
            <a:extLst>
              <a:ext uri="{FF2B5EF4-FFF2-40B4-BE49-F238E27FC236}">
                <a16:creationId xmlns:a16="http://schemas.microsoft.com/office/drawing/2014/main" id="{CEF7EE05-F36A-8E39-9E08-574232F85352}"/>
              </a:ext>
            </a:extLst>
          </p:cNvPr>
          <p:cNvCxnSpPr/>
          <p:nvPr/>
        </p:nvCxnSpPr>
        <p:spPr>
          <a:xfrm>
            <a:off x="4307958" y="3570767"/>
            <a:ext cx="0" cy="5635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Lige forbindelse 13">
            <a:extLst>
              <a:ext uri="{FF2B5EF4-FFF2-40B4-BE49-F238E27FC236}">
                <a16:creationId xmlns:a16="http://schemas.microsoft.com/office/drawing/2014/main" id="{13CEC111-0540-282F-145D-2BE1DD190C78}"/>
              </a:ext>
            </a:extLst>
          </p:cNvPr>
          <p:cNvCxnSpPr/>
          <p:nvPr/>
        </p:nvCxnSpPr>
        <p:spPr>
          <a:xfrm>
            <a:off x="5537782" y="3570767"/>
            <a:ext cx="0" cy="5635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Lige forbindelse 14">
            <a:extLst>
              <a:ext uri="{FF2B5EF4-FFF2-40B4-BE49-F238E27FC236}">
                <a16:creationId xmlns:a16="http://schemas.microsoft.com/office/drawing/2014/main" id="{7D14B501-2DE9-8393-8DB3-D7EA27AE64A6}"/>
              </a:ext>
            </a:extLst>
          </p:cNvPr>
          <p:cNvCxnSpPr/>
          <p:nvPr/>
        </p:nvCxnSpPr>
        <p:spPr>
          <a:xfrm>
            <a:off x="6947031" y="3570767"/>
            <a:ext cx="0" cy="5635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Lige forbindelse 15">
            <a:extLst>
              <a:ext uri="{FF2B5EF4-FFF2-40B4-BE49-F238E27FC236}">
                <a16:creationId xmlns:a16="http://schemas.microsoft.com/office/drawing/2014/main" id="{9C231243-FB07-5487-623F-C052FA70956E}"/>
              </a:ext>
            </a:extLst>
          </p:cNvPr>
          <p:cNvCxnSpPr/>
          <p:nvPr/>
        </p:nvCxnSpPr>
        <p:spPr>
          <a:xfrm>
            <a:off x="9987507" y="3570767"/>
            <a:ext cx="0" cy="5635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2567379C-E8FB-2918-C28A-EF34FFA13DFA}"/>
              </a:ext>
            </a:extLst>
          </p:cNvPr>
          <p:cNvSpPr txBox="1"/>
          <p:nvPr/>
        </p:nvSpPr>
        <p:spPr>
          <a:xfrm>
            <a:off x="1127052" y="3041727"/>
            <a:ext cx="1307801" cy="4154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a-DK" sz="1050" b="1" dirty="0"/>
              <a:t>Projekt organisering fastlagt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4282990C-FD6A-A417-3622-81946D182F17}"/>
              </a:ext>
            </a:extLst>
          </p:cNvPr>
          <p:cNvSpPr txBox="1"/>
          <p:nvPr/>
        </p:nvSpPr>
        <p:spPr>
          <a:xfrm>
            <a:off x="2231953" y="4162163"/>
            <a:ext cx="1307801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a-DK" sz="1050" b="1" dirty="0"/>
              <a:t>Videns indsamling 1</a:t>
            </a:r>
          </a:p>
          <a:p>
            <a:pPr algn="ctr"/>
            <a:r>
              <a:rPr lang="da-DK" sz="1050" dirty="0"/>
              <a:t>Hvad ligger der af eksisterende viden i sekretariatet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815CAE38-183B-5773-9018-8ACC1A73F04E}"/>
              </a:ext>
            </a:extLst>
          </p:cNvPr>
          <p:cNvSpPr txBox="1"/>
          <p:nvPr/>
        </p:nvSpPr>
        <p:spPr>
          <a:xfrm>
            <a:off x="3669996" y="4170931"/>
            <a:ext cx="1213886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a-DK" sz="1050" b="1" dirty="0"/>
              <a:t>Videns indsamling 2</a:t>
            </a:r>
          </a:p>
          <a:p>
            <a:pPr algn="ctr"/>
            <a:r>
              <a:rPr lang="da-DK" sz="1050" dirty="0"/>
              <a:t>Input fra FS, UC, SDU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DEC2411B-7C7C-4333-4024-29685A22308B}"/>
              </a:ext>
            </a:extLst>
          </p:cNvPr>
          <p:cNvSpPr txBox="1"/>
          <p:nvPr/>
        </p:nvSpPr>
        <p:spPr>
          <a:xfrm>
            <a:off x="5014124" y="4162163"/>
            <a:ext cx="1177559" cy="9002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a-DK" sz="1050" b="1" dirty="0"/>
              <a:t>Videns indsamling 3</a:t>
            </a:r>
          </a:p>
          <a:p>
            <a:pPr algn="ctr"/>
            <a:r>
              <a:rPr lang="da-DK" sz="1050" dirty="0"/>
              <a:t>Input fra TR (region, kommune &amp; stat)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21F13C3-DF37-0A6D-31E9-FEB8FF5329F3}"/>
              </a:ext>
            </a:extLst>
          </p:cNvPr>
          <p:cNvSpPr txBox="1"/>
          <p:nvPr/>
        </p:nvSpPr>
        <p:spPr>
          <a:xfrm>
            <a:off x="6358252" y="4170931"/>
            <a:ext cx="1177559" cy="89189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a-DK" sz="1050" b="1" dirty="0"/>
              <a:t>Videns indsamling 4</a:t>
            </a:r>
          </a:p>
          <a:p>
            <a:pPr algn="ctr"/>
            <a:r>
              <a:rPr lang="da-DK" sz="1050" dirty="0"/>
              <a:t>Supplerende </a:t>
            </a:r>
            <a:r>
              <a:rPr lang="da-DK" sz="1050" dirty="0" err="1"/>
              <a:t>surveys</a:t>
            </a:r>
            <a:r>
              <a:rPr lang="da-DK" sz="1050" dirty="0"/>
              <a:t> /fokusgruppe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7D66622B-7A4B-390C-0C68-6C61D95E5C85}"/>
              </a:ext>
            </a:extLst>
          </p:cNvPr>
          <p:cNvSpPr txBox="1"/>
          <p:nvPr/>
        </p:nvSpPr>
        <p:spPr>
          <a:xfrm>
            <a:off x="9388539" y="3122415"/>
            <a:ext cx="1197935" cy="4154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a-DK" sz="1050" b="1" dirty="0"/>
              <a:t>Afrapportering til HB</a:t>
            </a:r>
            <a:endParaRPr lang="da-DK" sz="1050" dirty="0"/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514FF987-1270-3BFC-BD50-D1761048059A}"/>
              </a:ext>
            </a:extLst>
          </p:cNvPr>
          <p:cNvSpPr txBox="1"/>
          <p:nvPr/>
        </p:nvSpPr>
        <p:spPr>
          <a:xfrm>
            <a:off x="7843277" y="3194127"/>
            <a:ext cx="1307801" cy="2539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a-DK" sz="1050" b="1" dirty="0"/>
              <a:t>Analyse</a:t>
            </a:r>
            <a:endParaRPr lang="da-DK" sz="1050" dirty="0"/>
          </a:p>
        </p:txBody>
      </p:sp>
      <p:cxnSp>
        <p:nvCxnSpPr>
          <p:cNvPr id="26" name="Lige forbindelse 25">
            <a:extLst>
              <a:ext uri="{FF2B5EF4-FFF2-40B4-BE49-F238E27FC236}">
                <a16:creationId xmlns:a16="http://schemas.microsoft.com/office/drawing/2014/main" id="{DD10D90F-B652-2B89-F094-B9B65B53FEFC}"/>
              </a:ext>
            </a:extLst>
          </p:cNvPr>
          <p:cNvCxnSpPr/>
          <p:nvPr/>
        </p:nvCxnSpPr>
        <p:spPr>
          <a:xfrm>
            <a:off x="8532610" y="3519839"/>
            <a:ext cx="0" cy="5635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Højre klammeparentes 26">
            <a:extLst>
              <a:ext uri="{FF2B5EF4-FFF2-40B4-BE49-F238E27FC236}">
                <a16:creationId xmlns:a16="http://schemas.microsoft.com/office/drawing/2014/main" id="{425B4C68-5ED9-6180-AF52-08CF9B7BC6B4}"/>
              </a:ext>
            </a:extLst>
          </p:cNvPr>
          <p:cNvSpPr/>
          <p:nvPr/>
        </p:nvSpPr>
        <p:spPr>
          <a:xfrm rot="5400000">
            <a:off x="4825403" y="2678677"/>
            <a:ext cx="281763" cy="5328675"/>
          </a:xfrm>
          <a:prstGeom prst="rightBrac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B7891E5A-D4E7-8277-2F91-836303CA2DBD}"/>
              </a:ext>
            </a:extLst>
          </p:cNvPr>
          <p:cNvSpPr txBox="1"/>
          <p:nvPr/>
        </p:nvSpPr>
        <p:spPr>
          <a:xfrm>
            <a:off x="2666987" y="5643841"/>
            <a:ext cx="4694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Overlap til repræsentantskabsforslag Politik for Livslang Læring (MP)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0F09DA19-BAE6-B275-7F33-B86E6B0793EE}"/>
              </a:ext>
            </a:extLst>
          </p:cNvPr>
          <p:cNvSpPr txBox="1"/>
          <p:nvPr/>
        </p:nvSpPr>
        <p:spPr>
          <a:xfrm>
            <a:off x="9623342" y="4203569"/>
            <a:ext cx="7434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dirty="0">
                <a:solidFill>
                  <a:srgbClr val="FF0000"/>
                </a:solidFill>
              </a:rPr>
              <a:t>August 23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19084D1-430F-78E1-BB03-E394D114B90D}"/>
              </a:ext>
            </a:extLst>
          </p:cNvPr>
          <p:cNvSpPr txBox="1"/>
          <p:nvPr/>
        </p:nvSpPr>
        <p:spPr>
          <a:xfrm>
            <a:off x="1410156" y="4203569"/>
            <a:ext cx="7163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dirty="0">
                <a:solidFill>
                  <a:srgbClr val="FF0000"/>
                </a:solidFill>
              </a:rPr>
              <a:t>Marts 23</a:t>
            </a:r>
          </a:p>
        </p:txBody>
      </p:sp>
    </p:spTree>
    <p:extLst>
      <p:ext uri="{BB962C8B-B14F-4D97-AF65-F5344CB8AC3E}">
        <p14:creationId xmlns:p14="http://schemas.microsoft.com/office/powerpoint/2010/main" val="532062029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9231907C6F51429E4710022304A240" ma:contentTypeVersion="2" ma:contentTypeDescription="Opret et nyt dokument." ma:contentTypeScope="" ma:versionID="2c78a5577b6fafe9fc255afeb66925bf">
  <xsd:schema xmlns:xsd="http://www.w3.org/2001/XMLSchema" xmlns:xs="http://www.w3.org/2001/XMLSchema" xmlns:p="http://schemas.microsoft.com/office/2006/metadata/properties" xmlns:ns2="ce2ae313-447e-45b0-bf37-836934a33a54" targetNamespace="http://schemas.microsoft.com/office/2006/metadata/properties" ma:root="true" ma:fieldsID="6b86361d87de9785278cd31f5583c535" ns2:_="">
    <xsd:import namespace="ce2ae313-447e-45b0-bf37-836934a33a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2ae313-447e-45b0-bf37-836934a33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E4700F-04A0-41AF-A6D2-B5BE9812BD4A}">
  <ds:schemaRefs>
    <ds:schemaRef ds:uri="ce2ae313-447e-45b0-bf37-836934a33a5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8EBF462-A5D8-4723-910D-1E96FB94B7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470A14-D1D1-48E3-A5F3-D7A8CAE86FE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Kontortema</vt:lpstr>
      <vt:lpstr>Projekt Kompetenceudvikling</vt:lpstr>
      <vt:lpstr>Projekt Kompetenceudvikling</vt:lpstr>
      <vt:lpstr>Foreløbig operationalisering</vt:lpstr>
      <vt:lpstr>Forslag til projektorganisering for projekt kompetenceudvikling</vt:lpstr>
      <vt:lpstr>Foreløbige plan for projektet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Gitte Arnbjerg</dc:creator>
  <cp:lastModifiedBy>Shekharbir Singh</cp:lastModifiedBy>
  <cp:revision>9</cp:revision>
  <dcterms:created xsi:type="dcterms:W3CDTF">2023-02-27T08:16:00Z</dcterms:created>
  <dcterms:modified xsi:type="dcterms:W3CDTF">2023-03-16T09:09:20Z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0x010100879231907C6F51429E4710022304A240</vt:lpwstr>
  </property>
</Properties>
</file>