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836" r:id="rId2"/>
    <p:sldId id="257" r:id="rId3"/>
    <p:sldId id="839" r:id="rId4"/>
    <p:sldId id="838" r:id="rId5"/>
    <p:sldId id="840" r:id="rId6"/>
    <p:sldId id="841" r:id="rId7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1" autoAdjust="0"/>
    <p:restoredTop sz="80758" autoAdjust="0"/>
  </p:normalViewPr>
  <p:slideViewPr>
    <p:cSldViewPr snapToGrid="0">
      <p:cViewPr varScale="1">
        <p:scale>
          <a:sx n="102" d="100"/>
          <a:sy n="102" d="100"/>
        </p:scale>
        <p:origin x="8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EED91-AF6E-4A98-8C11-F545CED19A04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1E15F6-0B77-4C2D-B458-C28B522B944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685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1E15F6-0B77-4C2D-B458-C28B522B944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171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CD1312-6E04-43A8-B175-995E2274C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AC5A5E1-973E-4BDE-998F-BD53B3242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D2FEB82-D48D-4D9B-B35D-4AEBC9D42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727CF14-6FB7-4974-B9D8-BA37D7836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006B020-E36D-4EA6-9F31-549D5833B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2165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CFE2C7-530A-4F53-913D-D7F099F37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28A2FA8-C702-4AB1-A5C0-16E6A0893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D4DC12A-FC60-4C1A-8A30-41A67B635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90CDBB-8EAE-40BC-B918-C5A2EB9CC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6E8F530-DC8A-471C-ABD0-D69F66782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683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132D95E-B99D-4860-95C0-BA99395D20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9E17F7A-EF5B-44BC-8E76-F91F598EB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B5EE3B-C9EE-4481-8A7A-851DD46B1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78A514D-DCD8-4BBB-B5C4-7D9EAC58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50E1D1-A0FB-4C55-9BBC-91E91E2ED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286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01F1AEFD-A633-434F-8995-21C4A7557E9D}"/>
              </a:ext>
            </a:extLst>
          </p:cNvPr>
          <p:cNvSpPr/>
          <p:nvPr userDrawn="1"/>
        </p:nvSpPr>
        <p:spPr>
          <a:xfrm>
            <a:off x="0" y="1525576"/>
            <a:ext cx="12192000" cy="5332424"/>
          </a:xfrm>
          <a:prstGeom prst="rect">
            <a:avLst/>
          </a:prstGeom>
          <a:solidFill>
            <a:srgbClr val="79B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+mj-lt"/>
            </a:endParaRPr>
          </a:p>
        </p:txBody>
      </p:sp>
      <p:pic>
        <p:nvPicPr>
          <p:cNvPr id="16" name="Picture 3" descr="C:\Users\moe\Dropbox\SEKRETARIAT - DSF\Kommunikation\Logo&amp;design&amp;brevpapir\DSF-LOGO1.png">
            <a:extLst>
              <a:ext uri="{FF2B5EF4-FFF2-40B4-BE49-F238E27FC236}">
                <a16:creationId xmlns:a16="http://schemas.microsoft.com/office/drawing/2014/main" id="{14FBBA6F-7D42-455A-9D22-0354511023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054" y="279264"/>
            <a:ext cx="1652023" cy="100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el 1">
            <a:extLst>
              <a:ext uri="{FF2B5EF4-FFF2-40B4-BE49-F238E27FC236}">
                <a16:creationId xmlns:a16="http://schemas.microsoft.com/office/drawing/2014/main" id="{F046735C-4645-47C0-93FE-CC2DDA903F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3560" y="118940"/>
            <a:ext cx="10515600" cy="1325563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da-DK" b="1" cap="all"/>
              <a:t> </a:t>
            </a:r>
            <a:endParaRPr lang="x-none" cap="all"/>
          </a:p>
        </p:txBody>
      </p:sp>
      <p:pic>
        <p:nvPicPr>
          <p:cNvPr id="18" name="Billede 17">
            <a:extLst>
              <a:ext uri="{FF2B5EF4-FFF2-40B4-BE49-F238E27FC236}">
                <a16:creationId xmlns:a16="http://schemas.microsoft.com/office/drawing/2014/main" id="{14234A80-D499-4241-8022-533B9735F2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8844" r="665"/>
          <a:stretch/>
        </p:blipFill>
        <p:spPr>
          <a:xfrm flipH="1">
            <a:off x="9829799" y="3314722"/>
            <a:ext cx="2319336" cy="3679945"/>
          </a:xfrm>
          <a:prstGeom prst="rect">
            <a:avLst/>
          </a:prstGeom>
        </p:spPr>
      </p:pic>
      <p:cxnSp>
        <p:nvCxnSpPr>
          <p:cNvPr id="20" name="Lige forbindelse 19">
            <a:extLst>
              <a:ext uri="{FF2B5EF4-FFF2-40B4-BE49-F238E27FC236}">
                <a16:creationId xmlns:a16="http://schemas.microsoft.com/office/drawing/2014/main" id="{9F04EB18-623A-4E65-83A9-732871728423}"/>
              </a:ext>
            </a:extLst>
          </p:cNvPr>
          <p:cNvCxnSpPr/>
          <p:nvPr userDrawn="1"/>
        </p:nvCxnSpPr>
        <p:spPr>
          <a:xfrm>
            <a:off x="0" y="1525576"/>
            <a:ext cx="12192000" cy="0"/>
          </a:xfrm>
          <a:prstGeom prst="line">
            <a:avLst/>
          </a:prstGeom>
          <a:ln w="76200">
            <a:solidFill>
              <a:srgbClr val="9773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Billede 20">
            <a:extLst>
              <a:ext uri="{FF2B5EF4-FFF2-40B4-BE49-F238E27FC236}">
                <a16:creationId xmlns:a16="http://schemas.microsoft.com/office/drawing/2014/main" id="{0B2ABAE8-A920-4EC1-B698-5B7A24C446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79B5C9"/>
              </a:clrFrom>
              <a:clrTo>
                <a:srgbClr val="79B5C9">
                  <a:alpha val="0"/>
                </a:srgbClr>
              </a:clrTo>
            </a:clrChange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8308" y="3057875"/>
            <a:ext cx="668157" cy="661269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B4A5F4D1-83FD-49F8-942C-30E62ACCD7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clrChange>
              <a:clrFrom>
                <a:srgbClr val="79B5C9"/>
              </a:clrFrom>
              <a:clrTo>
                <a:srgbClr val="79B5C9">
                  <a:alpha val="0"/>
                </a:srgbClr>
              </a:clrTo>
            </a:clrChange>
            <a:duotone>
              <a:prstClr val="black"/>
              <a:srgbClr val="97733F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rcRect l="30433" r="1"/>
          <a:stretch/>
        </p:blipFill>
        <p:spPr>
          <a:xfrm>
            <a:off x="-9301" y="2053533"/>
            <a:ext cx="937558" cy="133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796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29F66-4C6C-411B-8700-9E9574887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356DCE0-BD10-438B-A803-A8E304D5C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991E42D-F19C-4E02-927E-86BF4B097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F690DD5-AC10-422F-8950-81170797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F56669B-551E-405C-B533-02E2C8C59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498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171B5-3A15-4427-9A3D-6C6BE7C86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79D8A54-959E-4E2E-ADD8-583A79FAD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6634FC4-605D-4438-8F96-2055E2989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54D2448-5BA6-4772-A080-8063957B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924B92-2FEB-4463-A033-1915B8012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0171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C88E0F-8038-4019-97E1-00AC59044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0E0DF8B-39E8-4BA4-A75E-8397FCE317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60C3F70-AE52-4D56-8A2A-F142B5AAF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A6DDE4F-F35F-442F-AA8D-C3601248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AB22002-8BCA-402F-9A78-3305D59B1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0A940A8-FDB1-4E52-AC67-9AA206B13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8971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1219CD-E714-4A43-ACFF-69B8FE200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1143880-4B7D-43B0-BF89-D7F60FF5C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686C42E-3C38-493E-AA7E-114C8E13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53119D78-3191-4213-99AF-BF3B5F7661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EFA1B83-D757-4A4C-B03A-3DF94CBE3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0070F34-E2E9-41A1-9C1A-54269429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666F3E29-AD9F-45ED-9B36-798F6E10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8E4CA36-FF79-4DF8-A179-26A8A36DE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1407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220AA-CF9C-470F-8953-7A780555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80F24D5-4038-46D0-898D-E198CA82F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E875AB48-562D-49CE-B05F-F5AB4C64B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2A08BCE-F9C9-40AD-ACF6-748AE6F7F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185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A700BF3C-96D1-4BE6-B37D-B9B8600A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4D910F4B-C03E-4D0F-899F-A084170B6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F390097-C341-4DB4-BDE2-61639AC3B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977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0B28D-2386-4B59-880E-63F0C32EA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B9AA80A-6B3C-4190-9E52-8635E80BE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68B8672-5D0D-4E87-9213-B18CAB78B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57BDF65-C272-481C-8FD3-26AD3B5C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8C669D9-1D86-4810-9171-CC12D6B9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0A8DCD6-752D-4DE1-9B3E-B7BFC4050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272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10AFF-ECC3-4B56-9915-22CEDCA1E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05C6E26-6BB9-47FA-8F85-B503CE106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4472210-0C7A-4C3B-9FD0-9567C87DE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46CADA4-E697-4ED6-B0DF-56A90F87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77003CF-521E-4BD1-8123-FA16C50AC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8250D18-B4C4-46A9-B35E-3F6E7E4FC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218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F213406-1870-4DD5-B091-EF002C35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9D198AD-A409-4341-8552-0C448104D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91DA454-2DF7-4FB9-94FE-60F961700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E3239-84DA-4B69-A9FA-48416D5D0C81}" type="datetimeFigureOut">
              <a:rPr lang="da-DK" smtClean="0"/>
              <a:t>16-03-2023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15CCDBC-2F72-47E0-B02F-9220A9863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9DC49E1-C4A0-42E5-92BE-CC9182B3B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CE641-E532-40EB-B7D2-7B7F64D5C02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919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F6176728-08AA-474F-B458-8ED71040E298}"/>
              </a:ext>
            </a:extLst>
          </p:cNvPr>
          <p:cNvSpPr/>
          <p:nvPr/>
        </p:nvSpPr>
        <p:spPr>
          <a:xfrm>
            <a:off x="167054" y="1588810"/>
            <a:ext cx="12192000" cy="5332424"/>
          </a:xfrm>
          <a:prstGeom prst="rect">
            <a:avLst/>
          </a:prstGeom>
          <a:solidFill>
            <a:srgbClr val="79B5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+mj-lt"/>
            </a:endParaRPr>
          </a:p>
        </p:txBody>
      </p:sp>
      <p:pic>
        <p:nvPicPr>
          <p:cNvPr id="44" name="Billede 43">
            <a:extLst>
              <a:ext uri="{FF2B5EF4-FFF2-40B4-BE49-F238E27FC236}">
                <a16:creationId xmlns:a16="http://schemas.microsoft.com/office/drawing/2014/main" id="{35A60F29-244F-4044-9C45-3A34C9B748F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789"/>
          <a:stretch/>
        </p:blipFill>
        <p:spPr>
          <a:xfrm>
            <a:off x="0" y="1949958"/>
            <a:ext cx="7047651" cy="4610128"/>
          </a:xfrm>
          <a:prstGeom prst="rect">
            <a:avLst/>
          </a:prstGeom>
        </p:spPr>
      </p:pic>
      <p:cxnSp>
        <p:nvCxnSpPr>
          <p:cNvPr id="48" name="Lige forbindelse 47">
            <a:extLst>
              <a:ext uri="{FF2B5EF4-FFF2-40B4-BE49-F238E27FC236}">
                <a16:creationId xmlns:a16="http://schemas.microsoft.com/office/drawing/2014/main" id="{6A5389F4-3B54-4EE0-BE08-CC39D0EE7654}"/>
              </a:ext>
            </a:extLst>
          </p:cNvPr>
          <p:cNvCxnSpPr/>
          <p:nvPr/>
        </p:nvCxnSpPr>
        <p:spPr>
          <a:xfrm>
            <a:off x="0" y="1525576"/>
            <a:ext cx="12192000" cy="0"/>
          </a:xfrm>
          <a:prstGeom prst="line">
            <a:avLst/>
          </a:prstGeom>
          <a:ln w="76200">
            <a:solidFill>
              <a:srgbClr val="9773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i="1">
                <a:solidFill>
                  <a:schemeClr val="accent1">
                    <a:lumMod val="50000"/>
                  </a:schemeClr>
                </a:solidFill>
              </a:rPr>
              <a:t>Månedens faglige selskab i Corpus </a:t>
            </a:r>
            <a:endParaRPr lang="da-DK" b="1"/>
          </a:p>
        </p:txBody>
      </p:sp>
    </p:spTree>
    <p:extLst>
      <p:ext uri="{BB962C8B-B14F-4D97-AF65-F5344CB8AC3E}">
        <p14:creationId xmlns:p14="http://schemas.microsoft.com/office/powerpoint/2010/main" val="2226561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42EA2-AC91-4961-BFCE-32B561A4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/>
              <a:t>Månedens faglige selskab – Corpus 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BBCAF286-0295-4061-94A8-099B355497A3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167769" y="1811622"/>
            <a:ext cx="4592399" cy="438158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a-DK" sz="3600" b="1"/>
              <a:t>Corpus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/>
              <a:t>Digitalt nyhedsbrev sendt til alle der ønsker det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/>
              <a:t>Over 14.000 modtagere hver 14. dag </a:t>
            </a:r>
            <a:endParaRPr lang="da-DK"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/>
              <a:t>Mange kliks på kurser i FS efter annoncering i Corpus</a:t>
            </a:r>
            <a:endParaRPr lang="da-DK">
              <a:cs typeface="Calibri"/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C863A1E3-0A76-001B-950D-D09C51D1D4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1293" y="1297180"/>
            <a:ext cx="4332832" cy="4795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3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161744-2C94-06FC-3D29-CCA620BCC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Nyt samarbejde med kommunikation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CB43603-25C1-E102-C4E6-1661AD2DE585}"/>
              </a:ext>
            </a:extLst>
          </p:cNvPr>
          <p:cNvSpPr txBox="1"/>
          <p:nvPr/>
        </p:nvSpPr>
        <p:spPr>
          <a:xfrm>
            <a:off x="1716259" y="2222696"/>
            <a:ext cx="637167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 sz="3200" b="1"/>
              <a:t>Månedens faglige selskab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4C01CFD-3B05-A621-2C6E-4F099B12A105}"/>
              </a:ext>
            </a:extLst>
          </p:cNvPr>
          <p:cNvSpPr txBox="1"/>
          <p:nvPr/>
        </p:nvSpPr>
        <p:spPr>
          <a:xfrm>
            <a:off x="1716258" y="3200400"/>
            <a:ext cx="6020972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da-DK" sz="2800"/>
              <a:t>Mulighed for medlemsrekruttering – blandt </a:t>
            </a:r>
            <a:r>
              <a:rPr lang="da-DK" sz="2800" err="1"/>
              <a:t>DFys</a:t>
            </a:r>
            <a:r>
              <a:rPr lang="da-DK" sz="2800"/>
              <a:t> medlemmerne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a-DK" sz="2800"/>
              <a:t>Forholdsvis lille opgave – stor eksponering/synlighed</a:t>
            </a:r>
            <a:endParaRPr lang="da-DK" sz="2800">
              <a:cs typeface="Calibri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a-DK" sz="2800"/>
              <a:t>Anledning til opdatering af WEB</a:t>
            </a:r>
            <a:endParaRPr lang="da-DK" sz="2800">
              <a:cs typeface="Calibri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a-DK" sz="2800"/>
              <a:t>Ca. hvert 2. år. (17 selskaber)</a:t>
            </a:r>
            <a:endParaRPr lang="da-DK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0782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CC7D4D-D9C1-AAB3-4AAE-FD8C971F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Eksempel fra Måleredskaber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747A7A6F-6154-551F-A688-6CC9DA875B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114" y="1842972"/>
            <a:ext cx="3386428" cy="4033411"/>
          </a:xfrm>
          <a:prstGeom prst="rect">
            <a:avLst/>
          </a:prstGeo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DC7C89B8-6FF3-ABAE-D906-CB03BC5579CC}"/>
              </a:ext>
            </a:extLst>
          </p:cNvPr>
          <p:cNvSpPr txBox="1"/>
          <p:nvPr/>
        </p:nvSpPr>
        <p:spPr>
          <a:xfrm>
            <a:off x="5671873" y="3719706"/>
            <a:ext cx="1941341" cy="3798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/>
              <a:t>Titel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7975442-5EFF-A09B-EB73-61FCA59D3098}"/>
              </a:ext>
            </a:extLst>
          </p:cNvPr>
          <p:cNvSpPr txBox="1"/>
          <p:nvPr/>
        </p:nvSpPr>
        <p:spPr>
          <a:xfrm>
            <a:off x="5676395" y="4473002"/>
            <a:ext cx="1941341" cy="3798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/>
              <a:t>Tekst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9747B687-1FE9-1565-520B-B7C81E502064}"/>
              </a:ext>
            </a:extLst>
          </p:cNvPr>
          <p:cNvSpPr txBox="1"/>
          <p:nvPr/>
        </p:nvSpPr>
        <p:spPr>
          <a:xfrm>
            <a:off x="5675978" y="5252609"/>
            <a:ext cx="1941341" cy="3798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/>
              <a:t>1- 3 Links </a:t>
            </a:r>
          </a:p>
        </p:txBody>
      </p:sp>
      <p:cxnSp>
        <p:nvCxnSpPr>
          <p:cNvPr id="9" name="Lige pilforbindelse 8">
            <a:extLst>
              <a:ext uri="{FF2B5EF4-FFF2-40B4-BE49-F238E27FC236}">
                <a16:creationId xmlns:a16="http://schemas.microsoft.com/office/drawing/2014/main" id="{296C464A-44F1-3645-DD7E-DCC10037D823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3545058" y="3909620"/>
            <a:ext cx="2126815" cy="44588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Lige pilforbindelse 9">
            <a:extLst>
              <a:ext uri="{FF2B5EF4-FFF2-40B4-BE49-F238E27FC236}">
                <a16:creationId xmlns:a16="http://schemas.microsoft.com/office/drawing/2014/main" id="{E96872C6-D6D5-9719-3971-F7B21E07B4DD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4653056" y="4662916"/>
            <a:ext cx="1023339" cy="16049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Lige pilforbindelse 10">
            <a:extLst>
              <a:ext uri="{FF2B5EF4-FFF2-40B4-BE49-F238E27FC236}">
                <a16:creationId xmlns:a16="http://schemas.microsoft.com/office/drawing/2014/main" id="{C49FC5E0-16EC-1993-D432-679B9B8DA2E1}"/>
              </a:ext>
            </a:extLst>
          </p:cNvPr>
          <p:cNvCxnSpPr>
            <a:cxnSpLocks/>
          </p:cNvCxnSpPr>
          <p:nvPr/>
        </p:nvCxnSpPr>
        <p:spPr>
          <a:xfrm>
            <a:off x="3728273" y="5413884"/>
            <a:ext cx="1849567" cy="2863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ekstfelt 15">
            <a:extLst>
              <a:ext uri="{FF2B5EF4-FFF2-40B4-BE49-F238E27FC236}">
                <a16:creationId xmlns:a16="http://schemas.microsoft.com/office/drawing/2014/main" id="{07A1428D-C576-FEA3-B0FA-FAA9921C1E6B}"/>
              </a:ext>
            </a:extLst>
          </p:cNvPr>
          <p:cNvSpPr txBox="1"/>
          <p:nvPr/>
        </p:nvSpPr>
        <p:spPr>
          <a:xfrm>
            <a:off x="5675978" y="2425226"/>
            <a:ext cx="194134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da-DK"/>
              <a:t>Billede (LOGO)</a:t>
            </a:r>
          </a:p>
        </p:txBody>
      </p:sp>
      <p:cxnSp>
        <p:nvCxnSpPr>
          <p:cNvPr id="17" name="Lige pilforbindelse 16">
            <a:extLst>
              <a:ext uri="{FF2B5EF4-FFF2-40B4-BE49-F238E27FC236}">
                <a16:creationId xmlns:a16="http://schemas.microsoft.com/office/drawing/2014/main" id="{EA911B63-5B9D-222B-799E-CBFB4B69229D}"/>
              </a:ext>
            </a:extLst>
          </p:cNvPr>
          <p:cNvCxnSpPr>
            <a:cxnSpLocks/>
          </p:cNvCxnSpPr>
          <p:nvPr/>
        </p:nvCxnSpPr>
        <p:spPr>
          <a:xfrm flipV="1">
            <a:off x="4855488" y="2636604"/>
            <a:ext cx="816385" cy="4045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DEA7AF00-499B-B638-72EB-7720B3C16511}"/>
              </a:ext>
            </a:extLst>
          </p:cNvPr>
          <p:cNvSpPr/>
          <p:nvPr/>
        </p:nvSpPr>
        <p:spPr>
          <a:xfrm>
            <a:off x="8179372" y="2023279"/>
            <a:ext cx="3443811" cy="183639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/>
              <a:t>Anledning til opdatering af de enkelte måleredskaber ift. fx </a:t>
            </a:r>
            <a:r>
              <a:rPr lang="da-DK" err="1"/>
              <a:t>akkordien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6020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lede 12">
            <a:extLst>
              <a:ext uri="{FF2B5EF4-FFF2-40B4-BE49-F238E27FC236}">
                <a16:creationId xmlns:a16="http://schemas.microsoft.com/office/drawing/2014/main" id="{1890DADD-37CA-F9E1-0DBB-256B2DFE82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865" y="479231"/>
            <a:ext cx="4985302" cy="61676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B29D628-D1CB-7ED4-5A30-164592625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/>
              <a:t>Template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F18B2970-D0F1-F7A6-10E1-F4AC176CBF15}"/>
              </a:ext>
            </a:extLst>
          </p:cNvPr>
          <p:cNvSpPr txBox="1"/>
          <p:nvPr/>
        </p:nvSpPr>
        <p:spPr>
          <a:xfrm>
            <a:off x="318709" y="1470905"/>
            <a:ext cx="3741907" cy="25545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da-DK" sz="2000"/>
              <a:t>UDVIKLING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/>
              <a:t>DSF sekretariat udarbejder template med input fra jer i samarbejde med Heidi fra kommunikation</a:t>
            </a:r>
            <a:endParaRPr lang="da-DK" sz="200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sz="2000"/>
              <a:t>Skrives ind i årshjul (</a:t>
            </a:r>
            <a:r>
              <a:rPr lang="da-DK" sz="2000" err="1"/>
              <a:t>Bestyrelsesintra</a:t>
            </a:r>
            <a:r>
              <a:rPr lang="da-DK" sz="2000"/>
              <a:t> i </a:t>
            </a:r>
            <a:r>
              <a:rPr lang="da-DK" sz="2000" err="1"/>
              <a:t>MemberCare</a:t>
            </a:r>
            <a:r>
              <a:rPr lang="da-DK" sz="2000"/>
              <a:t>)</a:t>
            </a:r>
            <a:endParaRPr lang="da-DK" sz="2000">
              <a:cs typeface="Calibri"/>
            </a:endParaRP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135F85B4-747F-EABA-97AC-723CD6F8F429}"/>
              </a:ext>
            </a:extLst>
          </p:cNvPr>
          <p:cNvSpPr txBox="1"/>
          <p:nvPr/>
        </p:nvSpPr>
        <p:spPr>
          <a:xfrm rot="19643675">
            <a:off x="4861776" y="3027701"/>
            <a:ext cx="3805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800" b="1">
                <a:solidFill>
                  <a:srgbClr val="FF0000"/>
                </a:solidFill>
              </a:rPr>
              <a:t>UDKAST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DE787BF-BF97-08A2-F066-401A212C4E37}"/>
              </a:ext>
            </a:extLst>
          </p:cNvPr>
          <p:cNvSpPr txBox="1"/>
          <p:nvPr/>
        </p:nvSpPr>
        <p:spPr>
          <a:xfrm>
            <a:off x="318709" y="4338531"/>
            <a:ext cx="3741907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/>
              <a:t>DRIFT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/>
              <a:t>DSF-sekretariatsmedarbejder koordinerer og sender påmindelse til FS.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/>
              <a:t>FS udfylder template og sender til sekretariat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a-DK"/>
              <a:t>Kommunikation laver endelige opsætning i Corpus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6D8C551F-D2D0-90F9-D6F1-E1847FEF3265}"/>
              </a:ext>
            </a:extLst>
          </p:cNvPr>
          <p:cNvSpPr txBox="1"/>
          <p:nvPr/>
        </p:nvSpPr>
        <p:spPr>
          <a:xfrm>
            <a:off x="8073077" y="2891452"/>
            <a:ext cx="2472744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a-DK"/>
              <a:t>Emne fx:</a:t>
            </a:r>
          </a:p>
          <a:p>
            <a:r>
              <a:rPr lang="da-DK" sz="1800"/>
              <a:t>Et kursus, en temaaften, en bedrift eller andet der er værd at fejre </a:t>
            </a:r>
          </a:p>
        </p:txBody>
      </p:sp>
    </p:spTree>
    <p:extLst>
      <p:ext uri="{BB962C8B-B14F-4D97-AF65-F5344CB8AC3E}">
        <p14:creationId xmlns:p14="http://schemas.microsoft.com/office/powerpoint/2010/main" val="3329006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F55A01-C5AF-D383-5C88-BB45405AA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Hvad tænker I?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C5164544-9676-CB6F-7DC8-25CEF9081583}"/>
              </a:ext>
            </a:extLst>
          </p:cNvPr>
          <p:cNvSpPr txBox="1"/>
          <p:nvPr/>
        </p:nvSpPr>
        <p:spPr>
          <a:xfrm>
            <a:off x="1652954" y="2588455"/>
            <a:ext cx="58169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da-DK" sz="4800"/>
              <a:t>Relevant?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da-DK" sz="4800"/>
              <a:t>Interessant?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da-DK" sz="4800"/>
              <a:t>Besværligt?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da-DK" sz="4800"/>
              <a:t>Overskueligt?</a:t>
            </a:r>
          </a:p>
        </p:txBody>
      </p:sp>
    </p:spTree>
    <p:extLst>
      <p:ext uri="{BB962C8B-B14F-4D97-AF65-F5344CB8AC3E}">
        <p14:creationId xmlns:p14="http://schemas.microsoft.com/office/powerpoint/2010/main" val="1357429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4002</TotalTime>
  <Words>176</Words>
  <Application>Microsoft Office PowerPoint</Application>
  <PresentationFormat>Widescreen</PresentationFormat>
  <Paragraphs>35</Paragraphs>
  <Slides>6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Office-tema</vt:lpstr>
      <vt:lpstr>Månedens faglige selskab i Corpus </vt:lpstr>
      <vt:lpstr>Månedens faglige selskab – Corpus </vt:lpstr>
      <vt:lpstr>Nyt samarbejde med kommunikation</vt:lpstr>
      <vt:lpstr>Eksempel fra Måleredskaber</vt:lpstr>
      <vt:lpstr>Template</vt:lpstr>
      <vt:lpstr>Hvad tænker 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Camilla Aavang Poulsen</dc:creator>
  <cp:lastModifiedBy>Shekharbir Singh</cp:lastModifiedBy>
  <cp:revision>65</cp:revision>
  <dcterms:created xsi:type="dcterms:W3CDTF">2020-12-04T07:12:38Z</dcterms:created>
  <dcterms:modified xsi:type="dcterms:W3CDTF">2023-03-16T09:09:39Z</dcterms:modified>
</cp:coreProperties>
</file>